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9" r:id="rId3"/>
    <p:sldId id="260" r:id="rId4"/>
    <p:sldId id="276" r:id="rId5"/>
    <p:sldId id="267" r:id="rId6"/>
    <p:sldId id="270" r:id="rId7"/>
    <p:sldId id="266" r:id="rId8"/>
    <p:sldId id="262" r:id="rId9"/>
    <p:sldId id="268" r:id="rId10"/>
    <p:sldId id="277" r:id="rId11"/>
    <p:sldId id="263" r:id="rId12"/>
    <p:sldId id="269" r:id="rId13"/>
    <p:sldId id="271" r:id="rId14"/>
    <p:sldId id="273" r:id="rId15"/>
    <p:sldId id="274" r:id="rId16"/>
    <p:sldId id="261" r:id="rId17"/>
    <p:sldId id="264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21F14-2ACD-4FDF-BC72-299C27E3072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7AB98-BD3D-4E5A-BF80-B3FD17FF39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4-tub-ua.yandex.net/i?id=485018162-66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АЛЛО\Desktop\анамації\Анімації\124445656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48680"/>
            <a:ext cx="1872208" cy="936104"/>
          </a:xfrm>
          <a:prstGeom prst="rect">
            <a:avLst/>
          </a:prstGeom>
          <a:noFill/>
        </p:spPr>
      </p:pic>
      <p:sp>
        <p:nvSpPr>
          <p:cNvPr id="5" name="Горизонтальный свиток 4"/>
          <p:cNvSpPr/>
          <p:nvPr/>
        </p:nvSpPr>
        <p:spPr>
          <a:xfrm>
            <a:off x="827584" y="1556792"/>
            <a:ext cx="7848872" cy="2952328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Дієприкметниковий зворот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515719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Учитель української мови та літератури Резнікова С.А.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3450317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дієприкметник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889248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C:\Users\АЛЛО\Desktop\Анімації\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128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2" descr="db301337e89631ead09588265d2b319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7524328" y="260648"/>
            <a:ext cx="1008112" cy="10081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1556792"/>
            <a:ext cx="74888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Що називається дієприкметниковим зворотом?</a:t>
            </a:r>
          </a:p>
          <a:p>
            <a:r>
              <a:rPr lang="uk-UA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 відокремлюється дієприкметниковий зворот?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1" descr="00004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32656"/>
            <a:ext cx="1368152" cy="14408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4-tub-ua.yandex.net/i?id=485018162-66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1"/>
            <a:ext cx="968456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711588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ахне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раннім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сонцем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м..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дком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с..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рпанком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оповита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Хліб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ч..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рствий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порізаний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скибі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 ж соло..кий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доброї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руки.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Спасибі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Вам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мамо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всю доброту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пісню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залишену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спадок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4-tub-ua.yandex.net/i?id=485018162-66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1"/>
            <a:ext cx="968456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027402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пахне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раннім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сонцем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дком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ким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серпанком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оповита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Хліб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рствий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порізаний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скибі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все ж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соло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кий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доброї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руки.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Спасибі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Вам,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мамо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за всю доброту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пісню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залишену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спадок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4-tub-ua.yandex.net/i?id=485018162-66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1"/>
            <a:ext cx="968456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620688"/>
            <a:ext cx="889248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42900" algn="l"/>
              </a:tabLst>
            </a:pP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Засклив мороз розтулені віконця. Вони посріблені вже барвами зими.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42900" algn="l"/>
              </a:tabLst>
            </a:pP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березі хвилястої Десни стояло місто. Воно оповите в сни.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42900" algn="l"/>
              </a:tabLst>
            </a:pP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Хмарини розкошують у блакитному небі. Вони </a:t>
            </a:r>
            <a:r>
              <a:rPr lang="uk-UA" sz="4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розмлоєні</a:t>
            </a: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останнім теплом осені.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4-tub-ua.yandex.net/i?id=485018162-66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1"/>
            <a:ext cx="968456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620688"/>
            <a:ext cx="889248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42900" algn="l"/>
              </a:tabLst>
            </a:pP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Засклив мороз розтулені </a:t>
            </a:r>
            <a:r>
              <a:rPr lang="uk-UA" sz="4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віконця</a:t>
            </a: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uk-UA" sz="4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посріблені вже барвами зими</a:t>
            </a: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42900" algn="l"/>
              </a:tabLst>
            </a:pP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березі хвилястої Десни стояло </a:t>
            </a:r>
            <a:r>
              <a:rPr lang="uk-UA" sz="4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місто</a:t>
            </a: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uk-UA" sz="4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оповите в сни</a:t>
            </a: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342900" algn="l"/>
              </a:tabLst>
            </a:pPr>
            <a:r>
              <a:rPr lang="uk-UA" sz="4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Хмарини</a:t>
            </a: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uk-UA" sz="4400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розмлоєні</a:t>
            </a:r>
            <a:r>
              <a:rPr lang="uk-UA" sz="44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останнім теплом осені</a:t>
            </a:r>
            <a:r>
              <a:rPr lang="uk-UA" sz="4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розкошують у блакитному небі. 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</a:tabLs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900igr.net/datai/literatura/Ionych-CHekhova/0004-008-Pravila-vedenija-spor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1484784"/>
            <a:ext cx="4464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навчився…</a:t>
            </a:r>
          </a:p>
          <a:p>
            <a:r>
              <a:rPr lang="uk-UA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зрозумів…</a:t>
            </a:r>
          </a:p>
          <a:p>
            <a:r>
              <a:rPr lang="uk-UA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зумію…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АЛЛО\Desktop\анамації\Анімації\1648116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556792"/>
            <a:ext cx="1512168" cy="1634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4663" y="1268413"/>
            <a:ext cx="40322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Домашнє завдання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27088" y="3789041"/>
            <a:ext cx="6624637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4400" b="1" dirty="0" smtClean="0">
                <a:solidFill>
                  <a:schemeClr val="bg2">
                    <a:lumMod val="50000"/>
                  </a:schemeClr>
                </a:solidFill>
              </a:rPr>
              <a:t>Стор.126-128 </a:t>
            </a:r>
            <a:r>
              <a:rPr lang="uk-UA" sz="4400" b="1" dirty="0" err="1" smtClean="0">
                <a:solidFill>
                  <a:schemeClr val="bg2">
                    <a:lumMod val="50000"/>
                  </a:schemeClr>
                </a:solidFill>
              </a:rPr>
              <a:t>-правило</a:t>
            </a:r>
            <a:r>
              <a:rPr lang="uk-UA" sz="4400" b="1" dirty="0" smtClean="0">
                <a:solidFill>
                  <a:schemeClr val="bg2">
                    <a:lumMod val="50000"/>
                  </a:schemeClr>
                </a:solidFill>
              </a:rPr>
              <a:t> Впр.216 (розділові знаки, підкреслити звороти)</a:t>
            </a:r>
            <a:endParaRPr lang="ru-RU" sz="4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" name="Рисунок 8" descr="http://im2-tub-ua.yandex.net/i?id=e477b17976d33acb05de3ad9004af897-04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908050"/>
            <a:ext cx="31686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00113" y="1052513"/>
            <a:ext cx="70564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800" dirty="0" smtClean="0">
                <a:solidFill>
                  <a:srgbClr val="C00000"/>
                </a:solidFill>
              </a:rPr>
              <a:t>ВИВЧИТИ:….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 descr="1b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04664"/>
            <a:ext cx="2520280" cy="18240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2132856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/>
              <a:t>Що називається?</a:t>
            </a:r>
          </a:p>
          <a:p>
            <a:r>
              <a:rPr lang="uk-UA" sz="4800" dirty="0" smtClean="0"/>
              <a:t>Коли відокремлюється?</a:t>
            </a:r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5405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00113" y="1052513"/>
            <a:ext cx="70564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800" dirty="0" smtClean="0">
                <a:solidFill>
                  <a:srgbClr val="C00000"/>
                </a:solidFill>
              </a:rPr>
              <a:t>Навчитися: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 descr="1b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3720" y="332656"/>
            <a:ext cx="2520280" cy="18240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2132856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/>
              <a:t>1Визначатидієприкметниковий зворот</a:t>
            </a:r>
          </a:p>
          <a:p>
            <a:r>
              <a:rPr lang="uk-UA" sz="4800" dirty="0" smtClean="0"/>
              <a:t>2. Ставити розділові знаки</a:t>
            </a:r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3450317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дієприкметник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568952" cy="61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4-tub-ua.yandex.net/i?id=485018162-66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 rot="10800000" flipV="1">
            <a:off x="611560" y="634386"/>
            <a:ext cx="853244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Перестиглий,подобрілий, золотий, білий, палаючий, маленький, </a:t>
            </a:r>
            <a:r>
              <a:rPr kumimoji="0" lang="uk-UA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німіючий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дзвінкий, жалібний, промоклий, посмутнілий, дрібний,духмяний, зів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ялий, зелений, покручений, </a:t>
            </a:r>
          </a:p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зчорнілий, сивий, чорний, 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4-tub-ua.yandex.net/i?id=485018162-66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 rot="10800000" flipV="1">
            <a:off x="611560" y="1311494"/>
            <a:ext cx="853244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Перестиглий,подобрілий, палаючий, </a:t>
            </a:r>
            <a:r>
              <a:rPr kumimoji="0" lang="uk-UA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німіючий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жалібний, промоклий, посмутнілий, зів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ялий, покручений, зчорнілий, </a:t>
            </a:r>
            <a:endParaRPr kumimoji="0" lang="uk-UA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4-tub-ua.yandex.net/i?id=485018162-66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55576" y="476672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/>
              <a:t>Дібрати дієприкметники </a:t>
            </a:r>
            <a:endParaRPr lang="ru-RU" sz="4400" dirty="0"/>
          </a:p>
        </p:txBody>
      </p:sp>
      <p:pic>
        <p:nvPicPr>
          <p:cNvPr id="5" name="Рисунок 4" descr="украинская хата карти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3615055" cy="2615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украинская хата картин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124745"/>
            <a:ext cx="410445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украинская хата картин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789040"/>
            <a:ext cx="3615055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C:\Users\АЛЛО\Desktop\Анімації\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128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9" descr="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404664"/>
            <a:ext cx="933450" cy="12192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403877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uk-UA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справився з домашнім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завданням, тому що…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Я</a:t>
            </a:r>
            <a:r>
              <a:rPr kumimoji="0" lang="uk-UA" sz="4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можу визначити дієприкметник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1680" y="836712"/>
            <a:ext cx="4032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dirty="0" smtClean="0"/>
              <a:t>рефлексія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4-tub-ua.yandex.net/i?id=485018162-66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1124744"/>
            <a:ext cx="86764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/>
              <a:t>Квіти</a:t>
            </a:r>
            <a:r>
              <a:rPr lang="uk-UA" sz="4400" dirty="0" smtClean="0"/>
              <a:t> </a:t>
            </a:r>
            <a:r>
              <a:rPr lang="uk-UA" sz="4400" b="1" i="1" dirty="0" smtClean="0">
                <a:solidFill>
                  <a:schemeClr val="accent2">
                    <a:lumMod val="50000"/>
                  </a:schemeClr>
                </a:solidFill>
              </a:rPr>
              <a:t>сріблені росою</a:t>
            </a:r>
            <a:r>
              <a:rPr lang="uk-UA" sz="4400" dirty="0" smtClean="0"/>
              <a:t>.</a:t>
            </a:r>
            <a:endParaRPr lang="ru-RU" sz="4400" dirty="0"/>
          </a:p>
          <a:p>
            <a:r>
              <a:rPr lang="ru-RU" sz="4400" b="1" dirty="0" err="1" smtClean="0"/>
              <a:t>Квіти</a:t>
            </a:r>
            <a:r>
              <a:rPr lang="ru-RU" sz="4400" dirty="0"/>
              <a:t>, </a:t>
            </a:r>
            <a:r>
              <a:rPr lang="ru-RU" sz="4400" b="1" i="1" dirty="0" err="1">
                <a:solidFill>
                  <a:schemeClr val="accent2">
                    <a:lumMod val="50000"/>
                  </a:schemeClr>
                </a:solidFill>
              </a:rPr>
              <a:t>сріблені</a:t>
            </a: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</a:rPr>
              <a:t> росою</a:t>
            </a:r>
            <a:r>
              <a:rPr lang="ru-RU" sz="4400" dirty="0"/>
              <a:t>, </a:t>
            </a:r>
            <a:r>
              <a:rPr lang="ru-RU" sz="4400" dirty="0" err="1"/>
              <a:t>дивляться</a:t>
            </a:r>
            <a:r>
              <a:rPr lang="ru-RU" sz="4400" dirty="0"/>
              <a:t> на </a:t>
            </a:r>
            <a:r>
              <a:rPr lang="ru-RU" sz="4400" dirty="0" smtClean="0"/>
              <a:t>шлях.</a:t>
            </a:r>
          </a:p>
          <a:p>
            <a:r>
              <a:rPr lang="uk-UA" sz="4400" b="1" i="1" dirty="0" smtClean="0"/>
              <a:t>Сріблені росою </a:t>
            </a:r>
            <a:r>
              <a:rPr lang="uk-UA" sz="4400" b="1" dirty="0" smtClean="0"/>
              <a:t>квіти</a:t>
            </a:r>
            <a:r>
              <a:rPr lang="uk-UA" sz="4400" dirty="0" smtClean="0"/>
              <a:t> дивляться на шлях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310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АЛЛО</dc:creator>
  <cp:lastModifiedBy>АЛЛО</cp:lastModifiedBy>
  <cp:revision>4</cp:revision>
  <dcterms:created xsi:type="dcterms:W3CDTF">2014-11-23T12:29:50Z</dcterms:created>
  <dcterms:modified xsi:type="dcterms:W3CDTF">2014-11-27T10:57:59Z</dcterms:modified>
</cp:coreProperties>
</file>