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439" autoAdjust="0"/>
  </p:normalViewPr>
  <p:slideViewPr>
    <p:cSldViewPr>
      <p:cViewPr varScale="1">
        <p:scale>
          <a:sx n="97" d="100"/>
          <a:sy n="97" d="100"/>
        </p:scale>
        <p:origin x="-11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0-30T15:06:35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B9941-D6F7-4773-A1E9-60592AE63400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45B4F-5F7E-4F96-BA10-4F60C6036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45B4F-5F7E-4F96-BA10-4F60C6036B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45B4F-5F7E-4F96-BA10-4F60C6036B4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45B4F-5F7E-4F96-BA10-4F60C6036B4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252045F-6357-4EC9-BE13-95024A9E7AAB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9512332-DAB9-4824-A9D7-FB884E8DBB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детский сад\SAM_246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1214478" y="15359146"/>
            <a:ext cx="38100000" cy="2857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7772400" cy="1714511"/>
          </a:xfrm>
        </p:spPr>
        <p:txBody>
          <a:bodyPr>
            <a:normAutofit/>
          </a:bodyPr>
          <a:lstStyle/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Тренінг для вихователів</a:t>
            </a:r>
            <a:b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785786" y="2000240"/>
            <a:ext cx="7500990" cy="214314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МОВЛЕННЄВИЙ ЕТИКЕТ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8501122" cy="634050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5" y="2967335"/>
            <a:ext cx="82868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Дякую за співпрацю!</a:t>
            </a:r>
            <a:endParaRPr lang="ru-RU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u="sng" dirty="0" smtClean="0"/>
              <a:t>Мета: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uk-UA" sz="4400" dirty="0" smtClean="0"/>
              <a:t>підвищити комунікативну компетентність педагогів;</a:t>
            </a:r>
            <a:endParaRPr lang="ru-RU" sz="4400" dirty="0" smtClean="0"/>
          </a:p>
          <a:p>
            <a:pPr lvl="0"/>
            <a:r>
              <a:rPr lang="uk-UA" sz="4400" dirty="0" smtClean="0"/>
              <a:t>тренувати педагогів у використанні засобів мовленнєвого етикету, спрямованих на запобігання мовленнєвої агресії.</a:t>
            </a:r>
            <a:endParaRPr lang="ru-RU" sz="4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i="1" dirty="0" smtClean="0"/>
              <a:t>Евфемізм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(від </a:t>
            </a:r>
            <a:r>
              <a:rPr lang="uk-UA" sz="4400" dirty="0" err="1" smtClean="0"/>
              <a:t>грец</a:t>
            </a:r>
            <a:r>
              <a:rPr lang="uk-UA" sz="4400" dirty="0" smtClean="0"/>
              <a:t>. </a:t>
            </a:r>
            <a:r>
              <a:rPr lang="en-US" sz="4400" dirty="0" err="1" smtClean="0"/>
              <a:t>euph</a:t>
            </a:r>
            <a:r>
              <a:rPr lang="en-US" sz="4400" dirty="0" smtClean="0"/>
              <a:t> </a:t>
            </a:r>
            <a:r>
              <a:rPr lang="en-US" sz="4400" dirty="0" err="1" smtClean="0"/>
              <a:t>mia</a:t>
            </a:r>
            <a:r>
              <a:rPr lang="en-US" sz="4400" dirty="0" smtClean="0"/>
              <a:t> </a:t>
            </a:r>
            <a:r>
              <a:rPr lang="uk-UA" sz="4400" dirty="0" smtClean="0"/>
              <a:t>— утримування від неналежних слів, пом'якшений вираз) — заміна грубих, непристойних або різких слів і виразів м'якшими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/>
              <a:t>Вправа 1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Фраза, яку треба повторити спочатку сусіду ліворуч, потім — праворуч  і доповнити її: </a:t>
            </a:r>
            <a:endParaRPr lang="ru-RU" dirty="0" smtClean="0"/>
          </a:p>
          <a:p>
            <a:r>
              <a:rPr lang="uk-UA" dirty="0" smtClean="0"/>
              <a:t>      -   Вибачте, будь ласка, я була не права! Тому  ….  .</a:t>
            </a:r>
            <a:endParaRPr lang="ru-RU" dirty="0" smtClean="0"/>
          </a:p>
          <a:p>
            <a:pPr lvl="0"/>
            <a:r>
              <a:rPr lang="uk-UA" dirty="0" smtClean="0"/>
              <a:t>Вибачте, я теж можу помилятися, тому  ….  </a:t>
            </a:r>
            <a:endParaRPr lang="ru-RU" dirty="0" smtClean="0"/>
          </a:p>
          <a:p>
            <a:pPr lvl="0"/>
            <a:r>
              <a:rPr lang="uk-UA" dirty="0" smtClean="0"/>
              <a:t>Давайте миритися! Тому що …  .</a:t>
            </a:r>
            <a:endParaRPr lang="ru-RU" dirty="0" smtClean="0"/>
          </a:p>
          <a:p>
            <a:pPr lvl="0"/>
            <a:r>
              <a:rPr lang="uk-UA" dirty="0" smtClean="0"/>
              <a:t>Помиримось! Тому що ..  .</a:t>
            </a:r>
            <a:endParaRPr lang="ru-RU" dirty="0" smtClean="0"/>
          </a:p>
          <a:p>
            <a:pPr lvl="0"/>
            <a:r>
              <a:rPr lang="uk-UA" dirty="0" smtClean="0"/>
              <a:t>Ти згоден зі мною помиритися, тому що .. 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/>
              <a:t>Вправа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uk-UA" dirty="0" smtClean="0"/>
              <a:t>Педагогам пропонується </a:t>
            </a:r>
            <a:r>
              <a:rPr lang="uk-UA" dirty="0" err="1" smtClean="0"/>
              <a:t>повправлятися</a:t>
            </a:r>
            <a:r>
              <a:rPr lang="uk-UA" dirty="0" smtClean="0"/>
              <a:t> у непрямому вираженні спонукання, прохання: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uk-UA" b="1" u="sng" dirty="0" smtClean="0"/>
              <a:t>у формі запитання</a:t>
            </a:r>
            <a:r>
              <a:rPr lang="uk-UA" dirty="0" smtClean="0"/>
              <a:t>: 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- Може, ти все-таки постараєшся?.. .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- Чи варто лаятися? .. .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- Де ми знаходимось? ….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- Що я чую? …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uk-UA" b="1" u="sng" dirty="0" smtClean="0"/>
              <a:t>уживаючи умовний спосіб</a:t>
            </a:r>
            <a:r>
              <a:rPr lang="uk-UA" dirty="0" smtClean="0"/>
              <a:t>: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Добре було б...  .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А якби...       .</a:t>
            </a:r>
            <a:endParaRPr lang="ru-RU" dirty="0" smtClean="0"/>
          </a:p>
          <a:p>
            <a:pPr lvl="0">
              <a:buNone/>
            </a:pPr>
            <a:r>
              <a:rPr lang="uk-UA" dirty="0" smtClean="0"/>
              <a:t>Мені здається  чи  насправді .. 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28604"/>
            <a:ext cx="9001156" cy="62478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натякаючи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Мені важко говорити з тобою у такому тоні, тому (</a:t>
            </a:r>
            <a:r>
              <a:rPr kumimoji="0" lang="uk-UA" sz="4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тому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що)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 мені сьогодні щось зовсім не подобаєшся, тому (</a:t>
            </a:r>
            <a:r>
              <a:rPr kumimoji="0" lang="uk-UA" sz="4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тому</a:t>
            </a:r>
            <a:r>
              <a:rPr lang="uk-UA" sz="4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що)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Тебе навчила так розмовляти Баба Яга?  Тому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кого ти навчився (навчилась) так  розмовляти ?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Хтось ще не навчився розмовляти 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Georgia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/>
              <a:t>Вправа </a:t>
            </a:r>
            <a:r>
              <a:rPr lang="uk-UA" dirty="0" smtClean="0"/>
              <a:t>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85926"/>
            <a:ext cx="8501122" cy="457203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Пояснити  сусідові чому слід дотримуватися певного правила мовленнєвого етикету:</a:t>
            </a:r>
            <a:endParaRPr lang="ru-RU" sz="3600" dirty="0" smtClean="0">
              <a:solidFill>
                <a:schemeClr val="bg1"/>
              </a:solidFill>
            </a:endParaRPr>
          </a:p>
          <a:p>
            <a:pPr lvl="0" algn="l">
              <a:buFont typeface="Courier New" pitchFamily="49" charset="0"/>
              <a:buChar char="o"/>
            </a:pPr>
            <a:r>
              <a:rPr lang="uk-UA" sz="3600" dirty="0" smtClean="0">
                <a:solidFill>
                  <a:schemeClr val="bg1"/>
                </a:solidFill>
              </a:rPr>
              <a:t>Чому не можна вживати слова, які провокують мовленнєву агресію?</a:t>
            </a:r>
            <a:endParaRPr lang="ru-RU" sz="3600" dirty="0" smtClean="0">
              <a:solidFill>
                <a:schemeClr val="bg1"/>
              </a:solidFill>
            </a:endParaRPr>
          </a:p>
          <a:p>
            <a:pPr lvl="0" algn="l">
              <a:buFont typeface="Courier New" pitchFamily="49" charset="0"/>
              <a:buChar char="o"/>
            </a:pPr>
            <a:r>
              <a:rPr lang="uk-UA" sz="3600" dirty="0" smtClean="0">
                <a:solidFill>
                  <a:schemeClr val="bg1"/>
                </a:solidFill>
              </a:rPr>
              <a:t>Користь від  застосування евфемізмів?</a:t>
            </a:r>
            <a:endParaRPr lang="ru-RU" sz="3600" dirty="0" smtClean="0">
              <a:solidFill>
                <a:schemeClr val="bg1"/>
              </a:solidFill>
            </a:endParaRPr>
          </a:p>
          <a:p>
            <a:pPr algn="l"/>
            <a:r>
              <a:rPr lang="uk-UA" sz="3600" dirty="0" smtClean="0">
                <a:solidFill>
                  <a:schemeClr val="bg1"/>
                </a:solidFill>
              </a:rPr>
              <a:t> </a:t>
            </a:r>
            <a:endParaRPr lang="ru-RU" sz="3600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/>
              <a:t>Вправа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8229600" cy="452596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uk-UA" sz="14400" dirty="0" smtClean="0">
                <a:latin typeface="Times New Roman" pitchFamily="18" charset="0"/>
                <a:cs typeface="Times New Roman" pitchFamily="18" charset="0"/>
              </a:rPr>
              <a:t>Перефразуй слово, використовуючи  описові обороти мовлення: </a:t>
            </a: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Замовкни! -  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Заспокойтеся!-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Брехня - 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Спи! -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Їжте </a:t>
            </a: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! -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1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Чуєш чи ні ? -</a:t>
            </a:r>
            <a:endParaRPr lang="ru-RU" sz="14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96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96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Рефлексія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sz="4400" dirty="0" smtClean="0"/>
              <a:t> Що ви відчували і чому?</a:t>
            </a:r>
            <a:endParaRPr lang="ru-RU" sz="4400" dirty="0" smtClean="0"/>
          </a:p>
          <a:p>
            <a:r>
              <a:rPr lang="uk-UA" sz="4400" dirty="0" smtClean="0"/>
              <a:t>  Якби ви проводили цей  захід , щоб  змінили?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131</TotalTime>
  <Words>302</Words>
  <Application>Microsoft Office PowerPoint</Application>
  <PresentationFormat>Экран (4:3)</PresentationFormat>
  <Paragraphs>55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Тренінг для вихователів </vt:lpstr>
      <vt:lpstr>Мета:</vt:lpstr>
      <vt:lpstr>Евфемізм </vt:lpstr>
      <vt:lpstr>Вправа 1 </vt:lpstr>
      <vt:lpstr>Вправа 2</vt:lpstr>
      <vt:lpstr>Слайд 6</vt:lpstr>
      <vt:lpstr>Вправа 3</vt:lpstr>
      <vt:lpstr>Вправа 4</vt:lpstr>
      <vt:lpstr>Рефлексія 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2011-10-30T11:19:14Z</dcterms:created>
  <dcterms:modified xsi:type="dcterms:W3CDTF">2006-01-01T09:00:05Z</dcterms:modified>
</cp:coreProperties>
</file>