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8" r:id="rId4"/>
    <p:sldId id="257" r:id="rId5"/>
    <p:sldId id="258" r:id="rId6"/>
    <p:sldId id="259" r:id="rId7"/>
    <p:sldId id="260" r:id="rId8"/>
    <p:sldId id="262" r:id="rId9"/>
    <p:sldId id="266" r:id="rId10"/>
    <p:sldId id="261" r:id="rId11"/>
    <p:sldId id="263" r:id="rId12"/>
    <p:sldId id="264" r:id="rId13"/>
    <p:sldId id="267" r:id="rId14"/>
    <p:sldId id="265" r:id="rId1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0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54DE-AB9E-4859-B724-232FB478674B}" type="datetimeFigureOut">
              <a:rPr lang="uk-UA" smtClean="0"/>
              <a:t>06.02.2015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61E63-057E-4D96-A3E4-337553D9A6B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15391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54DE-AB9E-4859-B724-232FB478674B}" type="datetimeFigureOut">
              <a:rPr lang="uk-UA" smtClean="0"/>
              <a:t>06.02.2015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61E63-057E-4D96-A3E4-337553D9A6B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01108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54DE-AB9E-4859-B724-232FB478674B}" type="datetimeFigureOut">
              <a:rPr lang="uk-UA" smtClean="0"/>
              <a:t>06.02.2015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61E63-057E-4D96-A3E4-337553D9A6B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26673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54DE-AB9E-4859-B724-232FB478674B}" type="datetimeFigureOut">
              <a:rPr lang="uk-UA" smtClean="0"/>
              <a:t>06.02.2015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61E63-057E-4D96-A3E4-337553D9A6B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59129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54DE-AB9E-4859-B724-232FB478674B}" type="datetimeFigureOut">
              <a:rPr lang="uk-UA" smtClean="0"/>
              <a:t>06.02.2015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61E63-057E-4D96-A3E4-337553D9A6B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2344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54DE-AB9E-4859-B724-232FB478674B}" type="datetimeFigureOut">
              <a:rPr lang="uk-UA" smtClean="0"/>
              <a:t>06.02.2015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61E63-057E-4D96-A3E4-337553D9A6B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62499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54DE-AB9E-4859-B724-232FB478674B}" type="datetimeFigureOut">
              <a:rPr lang="uk-UA" smtClean="0"/>
              <a:t>06.02.2015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61E63-057E-4D96-A3E4-337553D9A6B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30226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54DE-AB9E-4859-B724-232FB478674B}" type="datetimeFigureOut">
              <a:rPr lang="uk-UA" smtClean="0"/>
              <a:t>06.02.2015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61E63-057E-4D96-A3E4-337553D9A6B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63910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54DE-AB9E-4859-B724-232FB478674B}" type="datetimeFigureOut">
              <a:rPr lang="uk-UA" smtClean="0"/>
              <a:t>06.02.2015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61E63-057E-4D96-A3E4-337553D9A6B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75624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54DE-AB9E-4859-B724-232FB478674B}" type="datetimeFigureOut">
              <a:rPr lang="uk-UA" smtClean="0"/>
              <a:t>06.02.2015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61E63-057E-4D96-A3E4-337553D9A6B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5963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F54DE-AB9E-4859-B724-232FB478674B}" type="datetimeFigureOut">
              <a:rPr lang="uk-UA" smtClean="0"/>
              <a:t>06.02.2015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61E63-057E-4D96-A3E4-337553D9A6B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43602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F54DE-AB9E-4859-B724-232FB478674B}" type="datetimeFigureOut">
              <a:rPr lang="uk-UA" smtClean="0"/>
              <a:t>06.02.2015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61E63-057E-4D96-A3E4-337553D9A6B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59113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gif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gif"/><Relationship Id="rId4" Type="http://schemas.openxmlformats.org/officeDocument/2006/relationships/image" Target="../media/image2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gif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102520">
            <a:off x="701789" y="1288369"/>
            <a:ext cx="7299469" cy="1854713"/>
          </a:xfrm>
        </p:spPr>
        <p:txBody>
          <a:bodyPr>
            <a:noAutofit/>
          </a:bodyPr>
          <a:lstStyle/>
          <a:p>
            <a:r>
              <a:rPr lang="uk-UA" sz="66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РОДИННЕ СВЯТО. </a:t>
            </a:r>
            <a:br>
              <a:rPr lang="uk-UA" sz="66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</a:br>
            <a:r>
              <a:rPr lang="uk-UA" sz="66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СТРІТЕННЯ</a:t>
            </a:r>
            <a:endParaRPr lang="uk-UA" sz="66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Uchenik_8\Desktop\Фото родиннє свято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911720"/>
            <a:ext cx="4067944" cy="2896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chenik_8\Desktop\Фото родиннє свято\12_02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" y="4365104"/>
            <a:ext cx="2492896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Uchenik_8\Desktop\Фото родиннє свято\0d8bab5b47d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9910"/>
            <a:ext cx="1907704" cy="1861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199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chenik_8\Desktop\Фото родиннє свято\2625148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494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uk-UA" sz="60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СІМЕЙНІ  СВЯТА</a:t>
            </a:r>
            <a:endParaRPr lang="uk-UA" sz="6000" b="1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Uchenik_8\Desktop\Фото родиннє свято\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2413000"/>
            <a:ext cx="6350000" cy="444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1076">
            <a:off x="120826" y="1192442"/>
            <a:ext cx="2667000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5764">
            <a:off x="6407356" y="1365152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167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2181" y="116632"/>
            <a:ext cx="7571184" cy="724942"/>
          </a:xfrm>
        </p:spPr>
        <p:txBody>
          <a:bodyPr>
            <a:normAutofit fontScale="90000"/>
          </a:bodyPr>
          <a:lstStyle/>
          <a:p>
            <a:r>
              <a:rPr lang="uk-UA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РОДИННІ РЕЛІКВІЇ</a:t>
            </a:r>
            <a:endParaRPr lang="uk-UA" sz="6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C:\Users\Uchenik_8\Desktop\Фото родиннє свято\80865348_3896521_cv01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65" y="4184900"/>
            <a:ext cx="3405223" cy="2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Родинне свято 2014\SAM_17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23" y="908720"/>
            <a:ext cx="3361750" cy="252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Родинне свято 2014\SAM_18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632" y="4184901"/>
            <a:ext cx="3615368" cy="2711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Родинне свято 2014\SAM_18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059" y="2780928"/>
            <a:ext cx="2939819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svitppt.com.ua/images/41/40554/960/img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657" y="848341"/>
            <a:ext cx="3371851" cy="252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29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3" y="197768"/>
            <a:ext cx="7704857" cy="782960"/>
          </a:xfrm>
        </p:spPr>
        <p:txBody>
          <a:bodyPr>
            <a:normAutofit fontScale="90000"/>
          </a:bodyPr>
          <a:lstStyle/>
          <a:p>
            <a:r>
              <a:rPr lang="uk-UA" sz="54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РОДИННЕ ЗАХОПЛЕННЯ</a:t>
            </a:r>
            <a:endParaRPr lang="uk-UA" sz="5400" b="1" u="sng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 descr="E:\Родинне свято 2014\SAM_18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53894">
            <a:off x="612944" y="1305495"/>
            <a:ext cx="3483165" cy="2612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Родинне свято 2014\SAM_18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94377">
            <a:off x="5177702" y="1534188"/>
            <a:ext cx="3715684" cy="2786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Родинне свято 2014\SAM_18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00802"/>
            <a:ext cx="3676264" cy="2757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Родинне свято 2014\SAM_180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302" y="4341990"/>
            <a:ext cx="3354680" cy="251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data:image/jpeg;base64,/9j/4AAQSkZJRgABAQAAAQABAAD/2wCEAAkGBxQTEhQUEhQVFhUXGRsVGBcXGRgXHRgdGBwcHxkYHBsfHykgGR0nHB0UIjEhJTUrLi4uGh82ODMsNygtLisBCgoKDg0OGhAQGyskICQ0LzI3NCwvLC8sLzY0MCwsNCw2LDc1LywsLCwsLCwsLCwtNCwsLCwsLC4sLDQ0LSwsNP/AABEIAPMA0AMBIgACEQEDEQH/xAAcAAEAAgMBAQEAAAAAAAAAAAAABAUDBgcBAgj/xABIEAACAQMCAwUFBwEDCgQHAAABAgMABBESIQUTMQYiQVFhMjNxcrEHFCNSgZGhQmKCsxUWJENTc5KissFk0fDxY4OTo8LS4v/EABoBAQADAQEBAAAAAAAAAAAAAAACAwQFAQb/xAAyEQACAQIFAAgFBAMBAAAAAAAAAQIDEQQSITFBBRMUIlFhgfBxkaHB0VKx4fEjMkIV/9oADAMBAAIRAxEAPwDuNKUoBSlKAUpSgFKUoBSlKAUpSgFKUoBSlKAUpSgFKUoBSlKAVHv/AHUnyN9DUio/EPdSfI30NASKxRzZdlx7ON/PP0rLUS3P4sv9zwHkf3oCXSlKAUJpXy1Aelq9rxRXtAKUpQClK8NAe0r5zXoNAV/aDjUdpA00udK4AVRlnZjhUQeLE4AFcrv/ALQ7ycnlOkC5wBGqyMMdQzOCCfgoxU77Z78iWBM92GNrkjzbOEb4gLKP75qd2rj4cp1XixhyDhgG5ukdTmP8TSPE9BWerNt2i7GuhTVszRqMnaG8b2ruc/Bgn/QBUV+LTplmu7kY6k3EoA+PexW8DsTa+HNH/wA1z/JJNQLuHh1hKgMLPKRrBOZmUZI1AyN3dwR3d/Ss9p8yNOWP6URuzfbq6t5Y1uuY9rIM8ybAdBkAOp2Zowckl/DdScYPYM1xXttdpLLbSRnUksMmDg76HXIIO4PfwQdwQa6T2CvjNw+3YnJUGIk9SYWaPJ9Tpz+taaU3dxZkr00rSRsJava+VWvqrzMKUpQCsF/7qT5G+hrPUfiHupPkb6GgJFQ7b3sv9z6GsjTHmhMbFc59c/Gvi3P4snkNP8j40BLpSlAeE0AoBXtAKUpQClKUArw17SgPnFegV7Vfxzif3eLWE1sWWNEyF1M5wMk9ANyTvgA4BOxBK5yz7bITz9v67UoB5kM3/wC61fT9k4nunuJXeTUQwjONI0gAA+LAYyF6bnINVvbJmvL3h8bRGOReYZVzqUIrwvrV8DUp0FOgILjIGRV32q+8/d2+5++1R49nprXX7W3s5/TNZZLvXN9LSGvBb1Fv+HRTgLNGkgG41AHHqD1U+orLNMFZF/OSB6YUtn+MfrVd2isJpkiEEnLZJ4pGOSNSK3fQ465Hh0OMGolzKHtjwaOKC35ShEhk0kZPsy51d4nJJk5ZJJ3JrafsukDWRx0WWRR+4P8A3r541w8XEEkLbB1IB/KeqsPUMAf0rVfs/nnMUluHaBo5naYoFLBiqqiDWrDTlZH6bgR+DHMoaSzeRRWi5JRR1ylVnZq/ae2jkfGvdXwMDXGxRyBvgalbberOtRhYpSlAKj8Q91J8jfQ1IqPxD3UnyN9DQHwyHnA740Y6Hrnz6f8AvS3U82UkbHRg+eAc/Go8vD3MwkBGnUD1OcBcY8uu9LHh7pKXJBBDDYnJywIJ/QH96p6yd7ZefbPCzpSlXHopSlAK+ZJAoLMQABkknAAHUk+Ar6rVPtBuPwooPCaTvjOMpGNR+ILiJSPEMRVdWoqcHN8E6cHOSiuSLf8AbV3JW0jXT0502cHyKRDDOPVingRkHNVEnEblydd3L56UEcYHw0rr8D1Y1g4TwYTRvMjGOVpZBqxlWEbcsK657y9zIIwRk4O5BhcRt7iNw5iYMBpYKGkjkXrsyqWRgckF1A3YeII4mInjJ2knZNcceXj67fA7FGlh4aNXfn7sSXhcnP3i8B9Lq5x+3Mx/FWNlx26g31tcIOscmnVjx5cgA73kHyD0yucjWP8AKDSMGhS4Vx3TG0Mjq3j1QEKRv3wcb752xb8IsJbkHnaYUU6ZI45BJIT4ozLgRDHl3t/6apoLHZk1J+t7fXf0LKscM4tWXp7/AHOn2N2ksayRnUjgMp9D6dQfQ9Kqu2EDNbh0BZoZEn0gEkqjfiBQNy3LMmAOpxVZ9l5cWbI+fw55oxnx0Phj+r6z+tbfX0a1jqcJ92WnBq0c6lQ4ZShAIYEYIboQemDtWSsvGuysEkU2iGNZWVipxsJDkrJp9nUHwdXWq0XDSwCSHAZ0EiaumSAwVvLPQ+WaolDKbqdXPc+bp/8ASIF/syv/AMIRf/zFT6rhDDdKkpXJUMBuVZCSOYh0nIIZQCPNakxxxwoeiIuWYsxwPMlmPT41EtRIqva/t42m7yKyYeYDAbde6xHVsqAAd+mPDFODzPIHlbIV2zErDBEYAAJHhqIZ8HcBgCAc1O7K2iu1zKyo+bg8slQSvLjijbB8DzEkqUY3diupUyxuWXZW1aO0hWQaXK63X8ryEu6+uGYj9KtaUrSc5ilKUAqPxD3UnyN9DUio9/7qT5G+hoCRSlKAUpSgFKV8yOFGWIA8zt16UB9Vz/tbPrv9PhDCoz/amYlxj0WOE/3q38muTf5RWSSSbq1xIZERcszIAEiwvX3axk+Ayc+dc3pSbVDIt5afc3dHxvVzPZF3wSEvYqqOYy6uQ64JUuzHUM7ZGc1aWdsI0VFLEKAoLMWY48Sx3J9ajcBtmjtoI3GHWNQw2OCAMjI2O+awcK4ZJFPdSPMXSZkZEOfwtK4YDfG+3THSrYqysX8lprGSM7jBI+OcfQ/tWJIo+YzgJzAAjMANQHUKT1x44NRZZ+TKxcExyFMOBq0PsgRgNwD3cHcZLZxtn44bwRIZ7mdWYtclGYEjC8tSBp8fE9fSpHly77Ktg3MfTTNqX4SIjE//AFDL+1W0N4jO8asC8enWo306gSoPkSBnHljzFcz46rC8lKczV93iOI5HiLYefbKsPTrXx2f4jNbRYih5LSzLJNJLoOSzovLjVXbI05HMYgltR05baMcZDO6b0tb1vbZblFTCytnWtzq9agIzDM8LbKzNJCfBlY6mT5kYt3fy6D542+o99ZRzIUlUMp3wfAjoQRurDqCNx4VrlHMjNTnkdzU5+G98yRu0TtjVp0lXwMDWrAgnGBqGGwAM4GKxNwcOwaeR5tJDKjaVjBHRtCgayDgjXqwQCMGvjj6vayQxQzlzKwASaPm8tcgajIrIwGemrWzHPgCR8cXluo4ZZBJANEbv7p29lSf9oMdPWs7i07G2M1JXRP4ldFFAQBpXOiJCcanPTPkoGWY+Cgmtj4Lw4W8EcQOrSO8x2LsTl3OPFmLMfUmqbsjbR5kduY1yvcdptJZQdwE0AIsZ2PdAzp73eU42ar4RsjJWqZ2KUpUykUpSgFR+Ie6k+RvoakVgv/dSfI30NAZ6VhjuVJI6YJXfG5HlWavE09gKUpXoPDUXiVks8UkUmdEilGwSDgjGQfA+IPhUo15igOZcS4tdAfdLi4Qoy4EgTS9wnmsobQwYZ1BFDDPhsTGikMU8bo0Sc38B2kGEAwzIxYYxhhpA6EuBtkETe1fYaZSWs15kDZL2olkhAYkkldLhHUkklWBI8Mjuio4eky4R7WWJVGkRR29y4/4+Uox8B+tcPFwrwrqpHNJLjj4aa/Nep18NOlKk4aJv3f2zZuysgNrEoYOIswa1OQ/IYx6wfJtOrx69T1rNxriotkEjRu6ZCsyYJTOwYgkd3OxPhkHpkiBwiGa21NcRmOGZ8pkgmNsKuJMHCczGV8AcgkMwFXs0SurK6hlYFWUjIIOxBHiCK6EW2k5K1+CCs1aLuQ5nMmn/AEa5cqwcLyyneHQ5cqpx13OMgHqBXzwPiZuEaTlmNdbIuplYtoOC3dyuNQIBBIOMg4IobKblcgXUohxpxheZp/JzvaxjbV7eP6s71llmhto1B0xxqAiKB1wMKiKN2PQBVyTU3bghHP8A9WNZ47zRfs8YDKtvEGU93VmSb2W6AgeB66uorHYJNdXdtDo5cYkWeQMVZikDBwe6SqqZBEvUk6sYABraOHdlBOrT3IkimkbKhHw0cYAVI26ox6uQQQrOwHmb7g/A4LQOUB1NgySO2pmC5xlj0UZOFGAMnbc1m7FJ4hVHa3rf8HksXHqnBXv9PyWtU3G+0KQMIkUzXDDKwoQCAejyMdok2PebrggBjtUG87QPN3bLGnxuWGUx/wDBH+uP9r2BnOWwVrFZWSxAhcksdTux1M7dNTt1Y4AHoAAMAAVvcrGCxrXFb2QNcSz6DcKbYxpCsjatGt1gXYu5P4414GAS2kAGvriXaS2uLcLHICZu4yYYui5AlDRgF9WCUAA3ZlHrV0vCF+9m6ydRiEIXwGGYl/mIIGfAA+dRTwAfflug3dEbjl+HNcqDKPIlBpPngHzqt66l0ajimkZ+GcRZrp5LZoyphj1h1cE4knCjOQYyCJQQyk52wMGtj4dxlZG5bqY5sFhGxB1KCAXRhsw3XyIyMgZFUtjYLHLNKCSZSpYeA0gjb4kk/EnzrLxCAsoKEcyMiSM9O8vRSfBWGUbH9LGpqVipm0g17UXhl4s0SSLkBwDg9VPip8iDkEeYNSqsIilKUAqNxH3UnyN9DUmo/ED+FJ8jfQ0BH4Xb7F39pmLbZAxnYgfDfz3qwpSoQgoRsgKUpUwKUpQClKUB8TadLa8acHVqxjHjnO2MVoF/Pas0UfD53jeV84Q5QRqupnjjlUppPdUcsYy4Pgaldvbn7wTYrqUOrq75AUu0TmOE76j4SEDwVRvkitdvy91PiJ3RuVGzQlYw0RgnVmQlgSjOD3GB0tyickAGq5yWxopQdsxfy8KmYY++zr6qluP3zEf4xWTs7xK0jRWkRjdrmOUiOedw4JDYbDFEYgsoyBgiqlxeHuYkC8xcLqQMYPaYPOpykv8Aq+7nbxyeYuO2g+6TpLNgJIZUXSGlkDyuhjjlkALzkqulScaSNPeypqEdCyr3lszcJuPSttDblf7U7Kox5hELM3wbRUCayMpzcuZvEJjTED6RZIbcZBcuR4EV6l1I+OVbXD58WQQgfHmlW/YE1Ig4Jcy+/lWFf9nBlmPoZmAwCPyqpHg1T7zMuxhur4KwjVWklb2Yk3bHmfBF/tNgeHXAqNLw6eOW3knlyzl05UfuoxoLbEjVI3d9o4Hkq752vh3DooF0xIFBOSepY/mZj3nb1JJqs7S+8tf94/8AhPXuWyFzDXtKVWDyqbhfEWN3d2776DHLGf7EiAFf0kV/0YVdVrt2ujiCyeBSOI+gk52T6nmR2w/WiPTZezcumWeHwyJ08gJMh1Hn+IrOf96K2CtSL8u6tXxsxe3Y+QkXWCf78Ua/3622rYvQixSlKkeCo1+PwpPkb6GpNR+Ie6k+RvoaAkUpSgFKUoBSlKAUpSgNE7dQaJV0qsv3he/CzGPBhxpuEkUFlYExKcb+wVIKnNBwwNpDpcSNJ7MkmrWHaPKsCrZAAYMO7g+u+87tBxEySTzJudoIAdgxViqD+/MzbjqCnlXkth93nmhHsryynymJFJPqXSU/rUcqOxhoRioxlu1c8N5ef7aADzEDZ/mbH8fpUK+tdQ1TTSO4ICO+MRuzARssagIGDFcNgn161YVguLAXEkFuc4lkwSOq8tHkDD1DolFFI0zhTpxcrbHROB8RFxBHLjBYd5eul1OHT4q4YfpU6tD7AcSKyyQSbGQGQDchZYiI7mMeQ1BGHmeYa3ypHCqwySaFa/2mP4tp6vIP/tOf+xq+cnBxufDwrkf2g8abEUqak1yLEwbGbadoZ4ZEk3wvdlidT7LCMkEhlJ8exBG6WV0sqLIhyjDKnpqHgw9CNwfEEVmrSr7t7BGOVaRmfQAowQiADYac95xjoQMHwJqsP2h3HhAh/s6ZV/5jtWdzinYtVKbV7HSK1ztM2JB5CEzk+X3a5tXH8F6rOFfaLExAuI+V+Z0cSonzsACv7EDxOKte1UYkUKCPxoLuAEb55luzgjz93mpRabIuLjuWXHxiB3AJMRWcAdSYGEgH66cfrW5K2QCOh3rV7aQSRqx3DqD8Qwz/AN6sOx82qzgydTIvJY+bQkxuT66kNTgRZc0pSrCIqPf+6k+RvoakVH4h7qT5G+hoCRSlKAUpSgFKV8tQHpaqvtRfGG2kZDh2xHGfJnOkNjx051H0U1ZqK07tjda544h0iXmN875VP1CczI/trQuoU+sqKJWcBsQ91bxAfhxAzEdRiMBYlPrrZWH+6NS+16ab5T/tbf8AwJDn/GWrPsLajRLP4yvoB/sQllA9e+ZmB8mFUvbDiYuJYxbYzCXVpmGpO9gMiAEFyGVCTsoxjJOQKqtaFKOabsjapyni7xV7aEepfZeLVfqf6Y4JGI/tSOiof2WaqGO1Y7tPK2d9iij9NKg4+JNS+Eo8crPDPIjFVEmdEgKpqKghlJAyzeyQd+tYF0tQcrK/yN+JpznSaRl7Txm1vpJR0UpfJ8AOXcoo9UBPxnrYuH/aDZzTRwx80tI2lSYmAJwT47jYGtf7UcSM0aGaJdS6l1I2MxyoQwKn2DqEZ6sDp6g4rXexXELO0f71NIZW04t4o11vgjvSN0VCfYGortqPRttsaynaUGrGKOHjOk1UTzrRJc7/AB0R22tF7bcKgvblIJI1IjjEsrAYchyywx6wMhciZzg9UTwJqf2d7ZrcQS3EsZiRZuTGAeY0myY2A9rUxGBkDB3wM1B4ZfrPcXsqZ0iVIhkFSNEMbEEEAjDO+x9anOXd0MVOm1UyyWxz+/7ByGRoobiOfl4JSQrzIw2dOrKNknB3yvwrEv2fXflF8GdCP8Nq6Vw5rdHkgh0B0xJIg6gyZOtj1Jbc5OTU+s2VGxI5bP2MaKCaaaZDyEZ9EZ5hDKuoLqYBY/D+jOD4Vl7C8TBMFtI2eRdIIskEus0csLoB1IVmkPoCPAVul/wqG4W40aeZJG9tIyHxIxhwNiynpndcnzNc37ByLFxCKScrEqOSS5ChS6yiRSTsCr6wf0qcNJKxVVV46nTOyRP3K3DHLJGsbnP9UY0Nv8ymrXsNMDHcqpBCXUoGDkd/TIf+aRqo+J2Vo11MXt4W/FjgAKIcsYxMzHbGSJCSep0j0qx7N3Ma3WmHHLmh14XZQ0ejQcebRyj9Ix5VanaVjO6fczG4UpSrSgVgv/dSfI30NZ6j8R91J8jfQ0BIpSlAKUpQHhNeAV6BXtAVV32ghQsqlpXUlSkSl8MP6Wb2I29HIrn1796DStJFiSaTKyhlaNeawSPWchhy15anbBCZBOdpXamFpTNJ9yKKpJYYWJp2GycyX8rtpAWMOxyuWALLWWPgks8AkH4vKHIKIRGsyFStzy9wo72jRnGDbgagGJqDbvoa6M1T7y3Nj4pCILe3s4iwDAREgkMIo177Z65PdTUNwZM9a1HjHDfuitLCFFuo1PFlU5WOrR5wunzj28x+U2sF+7XFvFcZ+8JZB2BAByzqsh2JGSUjJAzjI86n8SnMcMjhC5RGcINyxUEhR6kjFZsRTjVWWSui3DXgsy3Oa294nLEeox6CHt5JFeMFR7KnWBjAJQ/mU5BznEuHjkGsyq6LIqaZoyQdSbnquclTkhhnqQeu2+cFunmt4ZJE0O8auyHPdLAErg79fOsfHeIi2tpp9Orloz6emrA2GcbZON6w/wDnxzXTfv8AP77GvtDy6lTw6BrpY5AQtuwV8/6yVcbKPCNTtltydwAOtUD9m4GuGg57QaMQrurqrMdULOh72hxJy8gqNcYHVq3nhMSLEpSMRBxzCg20s/ebbpnJOfXNUV92ZN3du4jilRCkMqM7xtokT8UBl690xkDu+z1IYittGjCCyxWhROvUh31Jp+RPu+z5sbG0GrmC2uTcTMFxkSiZHfGdlTnBvHCxmrCynhbWYWjYkhnMZU5JAAZivU6VAyfBR5VtqIAAB0Axvk9PU7mtU4gnLv2GwWW3QoAMZMMj8w/tLDWipHS5lo1W5WfJX8ItbY3FzcQtmVysU2/smLKhSp3Q4x8diOuTNs2m1PzVjC5yhQknGSMNkdcaTkbd4jwy0aysIWu5I5lKtKBNDKrNGxIAWWIMpB20RvoJIOpjjumrv/Nr/wAVc48vwfrytX81BQbV0WOsouzRRcE4TFacxFckzzyT4cjJZ8FlUeIAFSYOGQxvLKEUNL7xjvkDqN9gOpIGxJJO5JqFwyzia4kniUlFHJidiztJg5lk1sSSpYBV8MISNmFa5xHikk00wEp+7GWOHSAuHjVlWbfGRqJlUkHoBjFeW1sSzJRu0WlvwmOODhc5MgaRo20MdgVs5MOwxnXyo0U5JHd2AJJPz2I1feLNSMYtrcsviPwbgOD8M24/aujX/Dopk5cqK6flI228vLbI+BIqLwbgENtkxqS5ABkc6nKgAKmo76QFXb0yckkm7LrcyKp3Wi0pSlTKhUfiHupPkb6GpFR+Ie6k+RvoaAkUpSgFKUoBSlKAicU4dHcRmOZdSEq2Mld0YMu4IPtAVS2nbKx5AZZFXT3BAMCVSuxjEQ3yMEYG23XG9bLXK+I8Nltr2cSvqjncywkqoBJ3dARjDjfK/wBQw2SS+M2LrSo0nOKvY0Yakqs1BuxD4heyLIL0qTNzdRjXBJSTSnIG+MiMRnIOC8eelbXLMZ7cvaygMy6o3wCMg5AYEdMjSw2I36Eba7LDllc5OjUQo8yMZ+ONQHzGo3CkmhctGQuoapFbLJJIzEtt1UqMAMOoIyDpGOJhcelfrXu7/P7fk7FXDbKBscJluYO9b85GOl1idFIKka45EkZdJBBBUM4I8SDWaGOWJCqWbxxqGbVLJbxxoMliCVkZlUZPRSABVFFxjVcAJDcR3BBDPayRlTpAOH5mlHYKRjWpIBGMZ39l460zPG6zzNC2Ck7wRoHG41LCDr8CNQYZGRuNux11FQzt6HPyVc2VfyW9pxfFqbm60xKAzn2tkBOg4YBssuk4IBywGAdqruzXGGtZpJpkcpc4eTQDIYXXOjurkuOXoQlc4ManGGJFZdzSSToLlldXV9CAaURh1GCSXcxlu8fyNgLkils3IjVJCWIPLjABZ5APYAUZZ307HHXST0rmVukGpx6nX78fHQ2xwqlFqp/RvXDO1JubsQwRNyljMkkkgKnqBGFT2l1HXu4GeW2B41j+0lP9D5ikpJHLCY5FxqQvKkbEZBG6MwIOQQelR+wXZqWBpLid5A0vSAsCEBxu+nCvJgKB1CAEAnJJzfahcolg4dgGZ4Si/wBTlJUfSo8ThSfQAk4FdqDk6d57nIcV1uWnrrp4moP2kxGVvoVkjXvGSPAxp3DGNiCrDAIKEnO4AqxFxC2mE/5QcN0hcXhV8DJUsww4xnKsxGOormd1+MWMuGJ209QgI9lfI4xltifTYCxuuM3MnLMlw5MTa0YBEKtgjVlVBJwWG+25yDWbroo+gXQuIcU3a/nwbf2h4jcl/u3LNqhjVycqZGRmddC6CVi9jqCSAwxpPSiv00W8gjAXRG2gDYDSp0j+BX3J2le7nj5yhZUh0MwwFlw+QyjwODuvh4bVIlTKlfEgj9xV11wcarCpCTjUVmjs0bggEdCMj9a+qrezM+uztn/NDE37opqyrQYhSlKAVH4h7qT5G+hqRUe/91J8jfQ0BIr4MneC+JBP7Y/86+6wMfxF+VvqlAZ6UpQClKUArVu38ytElsQCZmDHYHSkRVnbfpvoTI3BkBHTNbTVZx7hlvNHm5ACx5cSajGYx/URICCowN98EDehOm1GSb2OctwwY7ksyfB9f+IGrDDwuaR+XHdTEjGtitvhAfP8LdiOi/qduthxm1VU12sl46hhrJjjIVMjWyBo1kkYLkjTqB697YGp7T9pYoYRa2DKzOMs6vkIjDLPrGcyMCN9yNQY9Rnk4yCco0qFJOcubKy8zryxccl1dfQ2PhdhFJBGVBVQztEyuytpLHvlwctrHeOdjq3qLxzheDEsBEcpDhJGJbU3tmKTOS2oc1tXVSpIzkgwLH7QLYRxjkzJkAKoCMMAbAEN0wPECqntH25WZEEEToVlV1lkKgKYXBbuqWLAqHGNsjP68an0fj3Utkla732158Hvr4mfrYJXT1Jv3Rp1w0rKyMNQVFV43XfBzqAOD1GxB2yDvZcEhjtry3m3JZjbySOxY4mwE3PT8URAAYA1Havq6KXMS3ludLqAJABrLIN2Qrka2UEsh8Qdjh81Y8W7HNJArJcSSglH0RcqPmICG7rNkg9MHUvxru9HTpTheMFGS0a8H+C6tXg4OM92bN2p7RR2UPMfvMe7HGOrt5egHUt4D9AeG9oONS3Dmec65CCFVc6UHUqg8FABJbrhST022zifDfv7qweWN1zHEZnWZZRjVIq6WPTSvfUkZ236D3s1wxbeG+ml0STrayPCoOqNodGWkR+j6m0huhUafB8tonmqSy8FuCq0MJQlV3q7LwXn7+BolmpC5JBLEsSNgfIj00haz4qPBcJgKGAwAMHunb0O9ZmnVerKPiRtWKSd9UfYUpQ6tWkn5+PmfKWckaQiTIZo0ljceIIwGB/MDlWH/ZhV7wjifM7j4EijJx0cfnX+MjwPoQTluBz+FcP0MNST3Mat4HHMZQT4qVCg48vSoXAOz1xdkMoMKI5BlbBOVJDrGoPf/qUk4Xr1IxWqzjLTZny1WpRxNBqo7VIaJ/qXHvjfk7P2JXHDrIf+Gh/w1q6rReGdoDZ8m2le3dYxFD3SYpVDaUjblszcwE4yQR44BIxW9VsTT2PnZxcXqKUpXpEVH4h7qT5G+hqRWC/91J8jfQ0BnrA/vF+VvqtZXYAEnoNz+lRbe4WRkdDlSrYOCPFfP4UBMpSlAeGvK9NeYoD0Go3ErFZo2jfODg7HBBUhlI+DAHB2PjkVJAr2gOSRcVmj1uWdGKK7m6VhpLFn0BQBhYYY5yzKO+TkdMVoXErkyuzBeWZmJEYJIiVt2A8juzHG2tyfGv0c/DojIZDFGZCnLLlVLFOugtjJXOdulce+0jsta2JjkglKvK2iO2fvDB3co3tIo29rV4AY2q3Dyp0m5S9+JdeVVqC3+5qBH4igdFUnHxIA/gNWDohP5ZGY58tR1f8AKWq27PcCubuWXlRoWRUJGsDYl8YyBnfV/FQRAy88SRkBXcMNSb6e64He8CG/jzrf2qi1mzLW/v6HvZaym6eV3W6Nq4BxGBkjSXWjRRrbsqyNELkcyNLdu6w1lUJQ+eDnYLjbuEXccpktYi8cU8bRlVAUwtIsoEkfgmeXMCOmpVIG7ZifZp2fEtu8xuI5Yp4RCVh1ZUpuGZ2wVdcnC6RgknfOTtvCOyNvA4kHMeQEnW7nJJ1E5VcKRqeVgCMKXbTgYA5U4RVRyhszzOsuVlLfdkpRMskbM7tC8HMJVFtwxTdIx4AKSMZYnYkDGmv7ZcDFnZzFHBi0m3hiC4KLcyR8xS+o6lVQ2kADbAOcA1YfaH9pMPDGSLlNNM66wgIRVXJALNg9SGwAD0PTbPJuL/aJccRlVZtEMKZdY16asYBdj7TYLY6D0z0lSjFzS8zy82rnzJbPJ+FGpeSTuIo0jLMNhliAD8a+rrhElvKyTwmJ2CuFbQcqe7nKkjqrVBuOMLBJbShgeXPFIQCCdKNqPT4V0b7YMfebZh/VC/8ADrj/AKq6kqv+dRW39lNu6VHC/wASwSMtoCXkqh/yCS2L6t9s6mfHrVvHeMnJcCPlxKFWFGKZiIw2FyQzaQGAP5QNsk1qH+XEhsbyJiO/JbNpyMsraw2B1OOWpPxHnWpxXkUZRxIjaChXCNrPKOUU57o3xk+Irl4iK62Rop3tofoDsz2fmU28hfKxlwrSqwm5R1BYmz1G0TZbBGgZBO9brXLeAfbbZSKBdLJA+BqIUyJnxxpy2M+Y/eulcPvo541lhdZI2GVZTkH9f4qKtwVzzX1JFKUr0gKj8Q91J8jfQ1IqPxA/hSfI30NAYZLgs8keOiZGw3yPU465GPTrUbgakJEpySFkBzt0cY2/89/5pI2JJyTk6CQNOABhd85zvtvt09K+eza4hhABACOMHfGHG2f32oC5pSlAKUpQClKUBXcfvJooJHt4DPKB3IwyrknzLEbDqfHyrhfF+x3EZBLxTibBHVo9MeQxw0irjAJWNFDEgAknx3JJ/QhNcg7Tc3iaRyawsermRxNnRoIOgsB1cgqxJzg7DpkxmrpmzAwlKqmuGn9TP9kD4u5x5wg/8L//ANVpvaGbMl1noJbj+JZP/b9K3X7NuALDd5iwWRW58iqFUagNEAA8/bxue6CcZWtU/wA03lLMZF5uomdHD92UnVICFYBhqJIyNwQckEGs8qT6tR8DuUMVHt9WpbdfhfYlW/YDi3DGE/DJuarBWaPZSfEq8bHS+OmoEN1wBXYey97cTWySXcH3eY51RhtWMdD6Z66TkitO7E3MlpJb2rSNJHLqjAb+iRUeTKb9yMqjro3AwmMd4no9aUfO14OnLLI579pn2ewXzLcvcfdnjQRs5UOpXUSo06h3ssQMHfPQ7VyuLgoglkjt1mliLhVkZNLFtK5R0OGjfVqKowBIIIzmuz9qLiI3kUN3G7Q8ovHpUsDLqwTpXvl0UKVKg6dbE42NUQaMSSho55ypCRuIpWLxrpkTmOVCBo31qGcjpnOWNZsRiq+GtUoxzfNv5CCUllkzT+yXDXa/tR93kysokbXC6hVUHLnUoA8cE+OMb19faXaqOJXLXCqAxj5bSAYZRDGMKTse+JNh45+NdG7HPNcXLXDKEhSIxRgENraRlZzrB0vpCIMplQWIDNvjP2wuylzaZR2jKTk6Rq0uOVhtPVjoM2y5OCxxgHGjt1bq+vnTWZL/AFXtkcqzZU9PE4vwOxtJrm3idYjE8uh8EKDlW2LrjSfEbgkgV1K6+x7h5t5YYw6M5DrKW1tGyggYz1XvHK+O3iARH4rDFIhnWTmKxC5TQzOGIVLaJj3Y9blQT1Oeo2K7J2Shlt3e1ldXARJkVdR5IcsvJDMSzqCuVY4/qGAAAMuG6R7a3LJltp/HGpKpB0+ThvEvse4nG+mOJJlzs6SIox6hypB/f4mu3/Zn2afh9gkErAyFmkcA5Cl/6QfHAA3881tVK1pWISm5KzFKUr0gKjX4/Ck+Rvoak1H4h7qT5G+hoCulQGafK5/CKnpuCBtj/wBdemxz89nMcqDBJGiTc7H2x4V9TygSzsc45ZHQkHTjOBg6jk4wPTqTs7PJiOEb5CODlQuDrGQRnY5BH6GgLmlKUApSlAKUpQCtbk7FW5JCtMiHP4aSFVGeoU+0g9FIA8MVslKEozlH/V2I3DuHxwII4UVEGThR4nck+JJO5J3JqFxfs5bXJ1Sx9/GOYjPFJgdBzEIbHpnFW1KHibTuil4T2Xt7d+ZGshcbBpJZZSueunWx05G2RvV1SlA5Nu7MF7ZxyoUlRJEPVXUMD+h2qD/m5a7ZhRgCCFfLqCOhCsSoI9BVrSh4eAVHv7GOZdEqhhkMOoKkdGUjdWHgwwRUmlAavedi45G1NK+diGKQGRcdNMvL5mR4Ekn1q04FwKO1DaGlkd8a5ZpGlkfTnSCzHoMthRgDUdtzVpSh7cUpSh4KUpQCo3EziGX5G/6TUmovFPcy/I//AEmvJbMGvpfyvqIjgw2QSyN3vMHBOR0G+1TuznEdeqNlRGToEGkYzvt6H61UxEgaWil26FVPmceW/efzHe3Bqd2ctGMskzqV/pUHI69evXbG/qa4uGrVXOGrd97/AA+xBNmyUpSu2TFKUoBSlKAUpSgFKUoBSlKAUpSgFKUoBSlKAUpSgFKUoBUfiHupPkb6GlKAkUpSg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21" y="3816479"/>
            <a:ext cx="2133790" cy="2492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407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054" name="Picture 6" descr="https://encrypted-tbn3.gstatic.com/images?q=tbn:ANd9GcTTJ4EPbJgVJSQ8dewHFhYJtaryJEwoXD39-_QYwpHxkxk6YbU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96" y="3429000"/>
            <a:ext cx="4977380" cy="340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" y="0"/>
            <a:ext cx="9263743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 descr="http://cs625828.vk.me/v625828633/c5/V17qlwqbRVQ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8" y="3429000"/>
            <a:ext cx="4601718" cy="348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418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809" y="3120430"/>
            <a:ext cx="4983427" cy="3737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953" y="13854"/>
            <a:ext cx="2924390" cy="191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9"/>
            <a:ext cx="3411422" cy="1892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75656" y="2132856"/>
            <a:ext cx="65527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«ЧОРНОБРИВЦІ»</a:t>
            </a:r>
            <a:endParaRPr lang="uk-UA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532" y="20911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000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192688" cy="778098"/>
          </a:xfrm>
        </p:spPr>
        <p:txBody>
          <a:bodyPr/>
          <a:lstStyle/>
          <a:p>
            <a:r>
              <a:rPr lang="uk-UA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Дитячий  садочок</a:t>
            </a:r>
            <a:endParaRPr lang="uk-UA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Uchenik_8\Desktop\Ми одна  сім'я\SAM_60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" y="1052735"/>
            <a:ext cx="3884970" cy="2913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chenik_8\Desktop\Ми одна  сім'я\SAM_60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412" y="1003639"/>
            <a:ext cx="3879588" cy="2909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Uchenik_8\Desktop\Ми одна  сім'я\SAM_60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412" y="3921358"/>
            <a:ext cx="3879588" cy="2909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Uchenik_8\Desktop\Ми одна  сім'я\SAM_605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13329"/>
            <a:ext cx="3890293" cy="2917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Uchenik_8\Desktop\Ми одна  сім'я\SAM_605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079840"/>
            <a:ext cx="4395150" cy="329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191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chenik_8\Desktop\Фото родиннє свято\IMG_083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4" y="-12188"/>
            <a:ext cx="4780272" cy="3585204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innerShdw blurRad="63500" dist="50800" dir="108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chenik_8\Desktop\Фото родиннє свято\IMG_082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099" y="3573017"/>
            <a:ext cx="4491347" cy="3368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chenik_8\Desktop\Фото родиннє свято\вересень1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8640"/>
            <a:ext cx="337185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DSCN354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9" y="3573016"/>
            <a:ext cx="4796494" cy="3452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1" y="29019"/>
            <a:ext cx="3240360" cy="447653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">
              <a:avLst>
                <a:gd name="adj" fmla="val 20000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– а клас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23728" y="3624634"/>
            <a:ext cx="25202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>
                  <a:solidFill>
                    <a:srgbClr val="92D050"/>
                  </a:solidFill>
                </a:ln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2 клас</a:t>
            </a:r>
            <a:endParaRPr lang="ru-RU" sz="4000" b="1" cap="all" spc="0" dirty="0">
              <a:ln>
                <a:solidFill>
                  <a:srgbClr val="92D050"/>
                </a:solidFill>
              </a:ln>
              <a:solidFill>
                <a:srgbClr val="FFFF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12160" y="3586858"/>
            <a:ext cx="26642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 – б клас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5039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chenik_8\Desktop\Фото родиннє свято\IMG_08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70" y="22056"/>
            <a:ext cx="5081984" cy="3811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5" name="Picture 3" descr="C:\Users\Uchenik_8\Desktop\Фото родиннє свято\images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620688"/>
            <a:ext cx="329407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chenik_8\Desktop\Фото родиннє свято\images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365104"/>
            <a:ext cx="2736304" cy="2394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DSCN31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347707"/>
            <a:ext cx="4644008" cy="3483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72927" y="52809"/>
            <a:ext cx="2664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3 клас </a:t>
            </a:r>
            <a:endParaRPr lang="ru-RU" sz="4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24128" y="2967335"/>
            <a:ext cx="25922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4 клас</a:t>
            </a:r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070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chenik_8\Desktop\Фото родиннє свято\SAM_189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13"/>
          <a:stretch/>
        </p:blipFill>
        <p:spPr bwMode="auto">
          <a:xfrm>
            <a:off x="0" y="0"/>
            <a:ext cx="5580112" cy="34845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chenik_8\Desktop\Фото родиннє свято\IMG_08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120" y="3484554"/>
            <a:ext cx="4502113" cy="33765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" name="Picture 2" descr="C:\Users\Uchenik_8\Desktop\Фото родиннє свято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826" y="3789040"/>
            <a:ext cx="2808312" cy="2479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6825" y="3130611"/>
            <a:ext cx="309513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клас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64088" y="2779577"/>
            <a:ext cx="33123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6 клас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76671"/>
            <a:ext cx="1344935" cy="211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430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chenik_8\Desktop\Фото родиннє свято\DSC001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" y="17358"/>
            <a:ext cx="4858278" cy="364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chenik_8\Desktop\Фото родиннє свято\IMG_08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754" y="3408232"/>
            <a:ext cx="4570246" cy="342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7901" y="3463296"/>
            <a:ext cx="36724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7 клас</a:t>
            </a:r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43214" y="2737737"/>
            <a:ext cx="2031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8 клас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050" name="Picture 2" descr="http://so-ni.okis.ru/file/so-ni/school/school_girls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374" y="262703"/>
            <a:ext cx="2419003" cy="241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t.free-lance.ru/users/DenneD/upload/f_06950d5050957481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606" y="4243485"/>
            <a:ext cx="2129697" cy="2307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016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chenik_8\Desktop\Фото родиннє свято\IMG_08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0"/>
            <a:ext cx="4464496" cy="35365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chenik_8\Desktop\Фото родиннє свято\DSC001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chenik_8\Desktop\Фото родиннє свято\SAM_18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6135" y="3075057"/>
            <a:ext cx="181011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 клас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 descr="http://s019.radikal.ru/i632/1208/58/585c40b5e05f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39537"/>
            <a:ext cx="1644774" cy="1644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97838" y="3077671"/>
            <a:ext cx="18549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11 клас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5855" y="14712"/>
            <a:ext cx="155042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9 клас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426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uk-U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СЦЕНКА «СТРІТЕННЯ»</a:t>
            </a:r>
            <a:endParaRPr lang="uk-UA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Uchenik_8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254" y="1250453"/>
            <a:ext cx="3403777" cy="2484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chenik_8\Desktop\images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29" y="1225720"/>
            <a:ext cx="3196875" cy="2394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chenik_8\Desktop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8" y="4402015"/>
            <a:ext cx="3018622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chenik_8\Desktop\images (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910" y="4492937"/>
            <a:ext cx="3110624" cy="232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chenik_8\Desktop\34c7534cf72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485" y="2276872"/>
            <a:ext cx="301942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718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47</Words>
  <Application>Microsoft Office PowerPoint</Application>
  <PresentationFormat>Экран (4:3)</PresentationFormat>
  <Paragraphs>19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РОДИННЕ СВЯТО.  СТРІТЕННЯ</vt:lpstr>
      <vt:lpstr>Презентация PowerPoint</vt:lpstr>
      <vt:lpstr>Дитячий  садочок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СЦЕНКА «СТРІТЕННЯ»</vt:lpstr>
      <vt:lpstr>Презентация PowerPoint</vt:lpstr>
      <vt:lpstr>СІМЕЙНІ  СВЯТА</vt:lpstr>
      <vt:lpstr>РОДИННІ РЕЛІКВІЇ</vt:lpstr>
      <vt:lpstr>РОДИННЕ ЗАХОПЛЕННЯ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РОДИННЕ СВЯТО.  СТРІТЕННЯ</dc:title>
  <dc:creator>Uchenik_8</dc:creator>
  <cp:lastModifiedBy>Uchenik_8</cp:lastModifiedBy>
  <cp:revision>27</cp:revision>
  <dcterms:created xsi:type="dcterms:W3CDTF">2015-02-03T14:08:25Z</dcterms:created>
  <dcterms:modified xsi:type="dcterms:W3CDTF">2015-02-06T08:37:03Z</dcterms:modified>
</cp:coreProperties>
</file>