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4" r:id="rId3"/>
    <p:sldId id="266" r:id="rId4"/>
    <p:sldId id="276" r:id="rId5"/>
    <p:sldId id="267" r:id="rId6"/>
    <p:sldId id="278" r:id="rId7"/>
    <p:sldId id="268" r:id="rId8"/>
    <p:sldId id="262" r:id="rId9"/>
    <p:sldId id="281" r:id="rId10"/>
    <p:sldId id="279" r:id="rId11"/>
    <p:sldId id="270" r:id="rId12"/>
    <p:sldId id="277" r:id="rId13"/>
    <p:sldId id="280" r:id="rId14"/>
    <p:sldId id="275" r:id="rId15"/>
    <p:sldId id="27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A5002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03E27-B437-454D-BCBA-47604791D4FD}" type="datetimeFigureOut">
              <a:rPr lang="ru-RU" smtClean="0"/>
              <a:pPr/>
              <a:t>02.01.2015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08D4-18C0-4399-9DFE-C0DB48A9E0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03E27-B437-454D-BCBA-47604791D4FD}" type="datetimeFigureOut">
              <a:rPr lang="ru-RU" smtClean="0"/>
              <a:pPr/>
              <a:t>02.01.2015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08D4-18C0-4399-9DFE-C0DB48A9E0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03E27-B437-454D-BCBA-47604791D4FD}" type="datetimeFigureOut">
              <a:rPr lang="ru-RU" smtClean="0"/>
              <a:pPr/>
              <a:t>02.01.2015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08D4-18C0-4399-9DFE-C0DB48A9E0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03E27-B437-454D-BCBA-47604791D4FD}" type="datetimeFigureOut">
              <a:rPr lang="ru-RU" smtClean="0"/>
              <a:pPr/>
              <a:t>02.01.2015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08D4-18C0-4399-9DFE-C0DB48A9E0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03E27-B437-454D-BCBA-47604791D4FD}" type="datetimeFigureOut">
              <a:rPr lang="ru-RU" smtClean="0"/>
              <a:pPr/>
              <a:t>02.01.2015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08D4-18C0-4399-9DFE-C0DB48A9E0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03E27-B437-454D-BCBA-47604791D4FD}" type="datetimeFigureOut">
              <a:rPr lang="ru-RU" smtClean="0"/>
              <a:pPr/>
              <a:t>02.01.2015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08D4-18C0-4399-9DFE-C0DB48A9E0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03E27-B437-454D-BCBA-47604791D4FD}" type="datetimeFigureOut">
              <a:rPr lang="ru-RU" smtClean="0"/>
              <a:pPr/>
              <a:t>02.01.2015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08D4-18C0-4399-9DFE-C0DB48A9E0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03E27-B437-454D-BCBA-47604791D4FD}" type="datetimeFigureOut">
              <a:rPr lang="ru-RU" smtClean="0"/>
              <a:pPr/>
              <a:t>02.01.2015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08D4-18C0-4399-9DFE-C0DB48A9E0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03E27-B437-454D-BCBA-47604791D4FD}" type="datetimeFigureOut">
              <a:rPr lang="ru-RU" smtClean="0"/>
              <a:pPr/>
              <a:t>02.01.2015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08D4-18C0-4399-9DFE-C0DB48A9E0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03E27-B437-454D-BCBA-47604791D4FD}" type="datetimeFigureOut">
              <a:rPr lang="ru-RU" smtClean="0"/>
              <a:pPr/>
              <a:t>02.01.2015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08D4-18C0-4399-9DFE-C0DB48A9E0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03E27-B437-454D-BCBA-47604791D4FD}" type="datetimeFigureOut">
              <a:rPr lang="ru-RU" smtClean="0"/>
              <a:pPr/>
              <a:t>02.01.2015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E08D4-18C0-4399-9DFE-C0DB48A9E0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A03E27-B437-454D-BCBA-47604791D4FD}" type="datetimeFigureOut">
              <a:rPr lang="ru-RU" smtClean="0"/>
              <a:pPr/>
              <a:t>02.01.2015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2E08D4-18C0-4399-9DFE-C0DB48A9E0C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20.png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4.pn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jpeg"/><Relationship Id="rId7" Type="http://schemas.openxmlformats.org/officeDocument/2006/relationships/image" Target="../media/image2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lum bright="10000" contrast="14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428596" y="4303455"/>
            <a:ext cx="835824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8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AnastasiaScript" pitchFamily="2" charset="0"/>
              </a:rPr>
              <a:t>Вас  вітає </a:t>
            </a:r>
          </a:p>
          <a:p>
            <a:pPr algn="ctr"/>
            <a:r>
              <a:rPr lang="uk-UA" sz="8000" b="1" dirty="0" err="1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AnastasiaScript" pitchFamily="2" charset="0"/>
              </a:rPr>
              <a:t>Подвірський</a:t>
            </a:r>
            <a:r>
              <a:rPr lang="uk-UA" sz="8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AnastasiaScript" pitchFamily="2" charset="0"/>
              </a:rPr>
              <a:t> НВК</a:t>
            </a:r>
            <a:endParaRPr lang="ru-RU" sz="8000" b="1" dirty="0">
              <a:ln>
                <a:solidFill>
                  <a:srgbClr val="FFFF00"/>
                </a:solidFill>
              </a:ln>
              <a:solidFill>
                <a:srgbClr val="FF0000"/>
              </a:solidFill>
              <a:latin typeface="AnastasiaScript" pitchFamily="2" charset="0"/>
            </a:endParaRPr>
          </a:p>
        </p:txBody>
      </p:sp>
      <p:pic>
        <p:nvPicPr>
          <p:cNvPr id="4" name="Picture 7" descr="C:\Users\Валентина\Desktop\Новая папка (2)\696457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87015" y="0"/>
            <a:ext cx="3456985" cy="27336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:\різдвяні зустрічі 2015\Новая папка (2)\78188622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9" name="Picture 3" descr="H:\різдвяні зустрічі 2015\2000\img999.jpg"/>
          <p:cNvPicPr>
            <a:picLocks noChangeAspect="1" noChangeArrowheads="1"/>
          </p:cNvPicPr>
          <p:nvPr/>
        </p:nvPicPr>
        <p:blipFill>
          <a:blip r:embed="rId3" cstate="print"/>
          <a:srcRect r="2369"/>
          <a:stretch>
            <a:fillRect/>
          </a:stretch>
        </p:blipFill>
        <p:spPr bwMode="auto">
          <a:xfrm>
            <a:off x="857224" y="785794"/>
            <a:ext cx="7419373" cy="52736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1" name="Picture 5" descr="H:\різдвяні зустрічі 2015\Новая папка (2)\0_9dbe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4071942"/>
            <a:ext cx="8715436" cy="310515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357422" y="0"/>
            <a:ext cx="49584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8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AnastasiaScript" pitchFamily="2" charset="0"/>
              </a:rPr>
              <a:t>Випуск 2000</a:t>
            </a:r>
            <a:endParaRPr lang="ru-RU" sz="80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  <a:latin typeface="AnastasiaScript" pitchFamily="2" charset="0"/>
            </a:endParaRPr>
          </a:p>
        </p:txBody>
      </p:sp>
      <p:pic>
        <p:nvPicPr>
          <p:cNvPr id="4102" name="Picture 6" descr="H:\різдвяні зустрічі 2015\Новая папка (2)\118695465_5767223_0_109613_65c5f4c3_ori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4714884"/>
            <a:ext cx="1489936" cy="16071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11111E-6 2.96296E-6 C 0.0066 0.01319 0.01164 0.02685 0.01876 0.03958 C 0.02205 0.05301 0.03316 0.05856 0.04219 0.06458 C 0.05782 0.06319 0.07223 0.0618 0.08751 0.05833 C 0.09271 0.05717 0.10313 0.05416 0.10313 0.05416 C 0.10869 0.04907 0.11441 0.04977 0.12032 0.04583 C 0.12257 0.04421 0.12987 0.0368 0.13126 0.03541 C 0.13438 0.02314 0.13039 0.03449 0.13751 0.025 C 0.13889 0.02314 0.13941 0.0206 0.14063 0.01875 C 0.14688 0.00879 0.14323 0.01574 0.15001 0.00833 C 0.15851 -0.00116 0.16563 -0.0088 0.17657 -0.0125 C 0.18907 -0.01181 0.20174 -0.0132 0.21407 -0.01042 C 0.21771 -0.00949 0.22032 -0.00486 0.22344 -0.00209 C 0.22709 0.00115 0.23282 0.01041 0.23282 0.01041 C 0.2349 0.01875 0.23751 0.02291 0.24219 0.02916 C 0.24532 0.04143 0.24132 0.03009 0.24844 0.03958 C 0.25886 0.05347 0.24376 0.03889 0.25626 0.05 C 0.26181 0.06111 0.26893 0.0625 0.27813 0.06666 C 0.28126 0.06805 0.28751 0.07083 0.28751 0.07083 C 0.30035 0.06967 0.33421 0.06759 0.34688 0.05625 C 0.35157 0.05208 0.35626 0.04791 0.36094 0.04375 C 0.36407 0.04097 0.37032 0.03541 0.37032 0.03541 C 0.37761 0.02083 0.37344 0.02569 0.38126 0.01875 C 0.39132 -0.00139 0.40938 -0.00996 0.42657 -0.01459 C 0.43403 -0.01343 0.43872 -0.01505 0.44376 -0.00834 C 0.44514 -0.00648 0.44549 -0.00371 0.44688 -0.00209 C 0.44966 0.00115 0.45626 0.00625 0.45626 0.00625 C 0.45678 0.00833 0.4566 0.01088 0.45782 0.0125 C 0.46042 0.01597 0.46719 0.02083 0.46719 0.02083 C 0.47066 0.02777 0.47848 0.03912 0.48438 0.04166 C 0.4908 0.05023 0.4941 0.05231 0.50313 0.05625 C 0.50469 0.05694 0.50782 0.05833 0.50782 0.05833 C 0.52448 0.0574 0.55851 0.05578 0.57657 0.04375 C 0.58369 0.03889 0.58907 0.02939 0.59532 0.02291 C 0.59827 0.0199 0.60469 0.01458 0.60469 0.01458 C 0.61303 -0.00232 0.63542 -0.0169 0.65001 -0.02084 C 0.66424 -0.01922 0.66771 -0.01968 0.67813 -0.01042 C 0.68646 0.00625 0.67553 -0.01389 0.68594 2.96296E-6 C 0.68889 0.00393 0.6908 0.00856 0.69376 0.0125 C 0.69688 0.02477 0.69289 0.01342 0.70001 0.02291 C 0.70903 0.03495 0.69636 0.02338 0.70782 0.03541 C 0.72205 0.05023 0.73091 0.05439 0.74844 0.05833 C 0.7573 0.05764 0.76615 0.0574 0.77501 0.05625 C 0.78091 0.05555 0.79219 0.05 0.79219 0.05 C 0.79532 0.04722 0.79844 0.04444 0.80157 0.04166 C 0.80313 0.04027 0.80626 0.0375 0.80626 0.0375 C 0.8099 0.03032 0.81459 0.02754 0.81876 0.02083 C 0.81997 0.01898 0.82049 0.0162 0.82188 0.01458 C 0.8231 0.01319 0.82501 0.01319 0.82657 0.0125 C 0.83004 -0.00116 0.82518 0.01227 0.83282 0.00416 C 0.83421 0.00254 0.83473 -0.00023 0.83594 -0.00209 C 0.83889 -0.00648 0.84219 -0.01042 0.84532 -0.01459 L 0.84532 -0.01459 C 0.86094 -0.02848 0.87865 -0.03773 0.89688 -0.04375 C 0.92171 -0.04144 0.94688 -0.03704 0.96876 -0.02084 C 0.98334 -0.00996 0.99566 0.00578 1.01094 0.01458 C 1.01459 0.01666 1.01841 0.01828 1.02188 0.02083 C 1.02518 0.02338 1.02761 0.02754 1.03126 0.02916 C 1.03594 0.03125 1.04098 0.0324 1.04532 0.03541 C 1.0474 0.0368 1.04931 0.03889 1.05157 0.03958 C 1.05764 0.04166 1.07032 0.04375 1.07032 0.04375 C 1.07969 0.04305 1.08907 0.04282 1.09844 0.04166 C 1.1033 0.0412 1.11094 0.04097 1.11094 0.03333 " pathEditMode="relative" ptsTypes="fffffffffffffffffffffffffffffffffffffffffffffffffffFffffffffffA">
                                      <p:cBhvr>
                                        <p:cTn id="6" dur="5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:\різдвяні зустрічі 2015\школа\DSCN34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H:\різдвяні зустрічі 2015\Новая папка (2)\schaefchen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5373216"/>
            <a:ext cx="1830399" cy="13316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:\різдвяні зустрічі 2015\Новая папка (2)\78188622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 descr="H:\різдвяні зустрічі 2015\2005\Калініченко О. Є випуск 2005\img9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214290"/>
            <a:ext cx="5392250" cy="38481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8" name="Picture 6" descr="H:\різдвяні зустрічі 2015\Новая папка (2)\67798195_1292186515_67294788_vetka_i_kolokolchik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0" y="0"/>
            <a:ext cx="1700213" cy="183515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14282" y="214290"/>
            <a:ext cx="3155031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8000" b="1" dirty="0" smtClean="0">
                <a:ln>
                  <a:solidFill>
                    <a:srgbClr val="C00000"/>
                  </a:solidFill>
                </a:ln>
                <a:solidFill>
                  <a:srgbClr val="FFC000"/>
                </a:solidFill>
                <a:latin typeface="AnastasiaScript" pitchFamily="2" charset="0"/>
              </a:rPr>
              <a:t>Випуск</a:t>
            </a:r>
          </a:p>
          <a:p>
            <a:pPr algn="ctr"/>
            <a:r>
              <a:rPr lang="uk-UA" sz="8000" b="1" dirty="0" smtClean="0">
                <a:ln>
                  <a:solidFill>
                    <a:srgbClr val="C00000"/>
                  </a:solidFill>
                </a:ln>
                <a:solidFill>
                  <a:srgbClr val="FFC000"/>
                </a:solidFill>
                <a:latin typeface="AnastasiaScript" pitchFamily="2" charset="0"/>
              </a:rPr>
              <a:t>2005</a:t>
            </a:r>
            <a:endParaRPr lang="ru-RU" sz="8000" b="1" dirty="0">
              <a:ln>
                <a:solidFill>
                  <a:srgbClr val="C00000"/>
                </a:solidFill>
              </a:ln>
              <a:solidFill>
                <a:srgbClr val="FFC000"/>
              </a:solidFill>
              <a:latin typeface="AnastasiaScript" pitchFamily="2" charset="0"/>
            </a:endParaRPr>
          </a:p>
        </p:txBody>
      </p:sp>
      <p:pic>
        <p:nvPicPr>
          <p:cNvPr id="3079" name="Picture 7" descr="H:\різдвяні зустрічі 2015\Новая папка (2)\e1148860c7c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9545" y="5495546"/>
            <a:ext cx="6294455" cy="1362454"/>
          </a:xfrm>
          <a:prstGeom prst="rect">
            <a:avLst/>
          </a:prstGeom>
          <a:noFill/>
        </p:spPr>
      </p:pic>
      <p:pic>
        <p:nvPicPr>
          <p:cNvPr id="3075" name="Picture 3" descr="H:\різдвяні зустрічі 2015\2005\Калініченко О. Є випуск 2005\x_d5db125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2946794"/>
            <a:ext cx="5000660" cy="37504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7" name="Picture 5" descr="H:\різдвяні зустрічі 2015\Новая папка (2)\0a2dd0473f2ef29e2733104fe951668b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6429388" y="2357430"/>
            <a:ext cx="2476500" cy="2936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85185E-6 L -1.26788 0.33588 " pathEditMode="relative" ptsTypes="AA">
                                      <p:cBhvr>
                                        <p:cTn id="6" dur="5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 descr="H:\різдвяні зустрічі 2015\Новая папка (2)\0_d40b5_bc43a026_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-142900"/>
            <a:ext cx="4344465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H:\різдвяні зустрічі 2015\Новая папка (2)\78188622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4" name="Picture 6" descr="H:\різдвяні зустрічі 2015\Новая папка (2)\696366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357950" y="214290"/>
            <a:ext cx="2786050" cy="2786050"/>
          </a:xfrm>
          <a:prstGeom prst="rect">
            <a:avLst/>
          </a:prstGeom>
          <a:noFill/>
        </p:spPr>
      </p:pic>
      <p:pic>
        <p:nvPicPr>
          <p:cNvPr id="2051" name="Picture 3" descr="H:\різдвяні зустрічі 2015\2010\img99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3025615"/>
            <a:ext cx="5462588" cy="35323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5357818" y="500042"/>
            <a:ext cx="3155031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8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AnastasiaScript" pitchFamily="2" charset="0"/>
              </a:rPr>
              <a:t>Випуск</a:t>
            </a:r>
          </a:p>
          <a:p>
            <a:pPr algn="ctr"/>
            <a:r>
              <a:rPr lang="uk-UA" sz="8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AnastasiaScript" pitchFamily="2" charset="0"/>
              </a:rPr>
              <a:t>2010</a:t>
            </a:r>
            <a:endParaRPr lang="ru-RU" sz="80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  <a:latin typeface="AnastasiaScript" pitchFamily="2" charset="0"/>
            </a:endParaRPr>
          </a:p>
        </p:txBody>
      </p:sp>
      <p:pic>
        <p:nvPicPr>
          <p:cNvPr id="2050" name="Picture 2" descr="H:\різдвяні зустрічі 2015\2010\img98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3" y="285728"/>
            <a:ext cx="5072098" cy="35709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3" name="Picture 5" descr="H:\різдвяні зустрічі 2015\Новая папка (2)\e1148860c7c0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929198"/>
            <a:ext cx="7443787" cy="22494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5" name="Picture 7" descr="H:\різдвяні зустрічі 2015\Новая папка (2)\0_7569f_658c8455_XL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58" y="2714620"/>
            <a:ext cx="2902406" cy="376237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0.9717 -0.01273 " pathEditMode="fixed" rAng="0" ptsTypes="AA">
                                      <p:cBhvr>
                                        <p:cTn id="6" dur="5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6" y="-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:\різдвяні зустрічі 2015\Новая папка (2)\desna_ny_20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26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4282" y="0"/>
            <a:ext cx="6655989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6000" b="1" dirty="0" err="1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AnastasiaScript" pitchFamily="2" charset="0"/>
              </a:rPr>
              <a:t>Подвірський</a:t>
            </a:r>
            <a:r>
              <a:rPr lang="uk-UA" sz="6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AnastasiaScript" pitchFamily="2" charset="0"/>
              </a:rPr>
              <a:t> НВК</a:t>
            </a:r>
          </a:p>
          <a:p>
            <a:pPr algn="ctr"/>
            <a:r>
              <a:rPr lang="uk-UA" sz="6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AnastasiaScript" pitchFamily="2" charset="0"/>
              </a:rPr>
              <a:t> вітає Вас</a:t>
            </a:r>
          </a:p>
          <a:p>
            <a:pPr algn="ctr"/>
            <a:r>
              <a:rPr lang="uk-UA" sz="6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AnastasiaScript" pitchFamily="2" charset="0"/>
              </a:rPr>
              <a:t> з Новим роком</a:t>
            </a:r>
          </a:p>
          <a:p>
            <a:pPr algn="ctr"/>
            <a:r>
              <a:rPr lang="uk-UA" sz="6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AnastasiaScript" pitchFamily="2" charset="0"/>
              </a:rPr>
              <a:t> та Різдвом Христовим</a:t>
            </a:r>
            <a:endParaRPr lang="ru-RU" sz="6000" b="1" dirty="0">
              <a:ln>
                <a:solidFill>
                  <a:srgbClr val="FFFF00"/>
                </a:solidFill>
              </a:ln>
              <a:solidFill>
                <a:srgbClr val="FF0000"/>
              </a:solidFill>
              <a:latin typeface="AnastasiaScript" pitchFamily="2" charset="0"/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804024"/>
            <a:ext cx="371477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2" name="Picture 6" descr="H:\різдвяні зустрічі 2015\Новая папка (2)\68802824_1294239363_804250loucc5xgf8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48250" y="357166"/>
            <a:ext cx="4095750" cy="2371725"/>
          </a:xfrm>
          <a:prstGeom prst="rect">
            <a:avLst/>
          </a:prstGeom>
          <a:noFill/>
        </p:spPr>
      </p:pic>
      <p:pic>
        <p:nvPicPr>
          <p:cNvPr id="9223" name="Picture 7" descr="H:\різдвяні зустрічі 2015\Новая папка (2)\68802824_1294239363_804250loucc5xgf8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0"/>
            <a:ext cx="4095750" cy="2371725"/>
          </a:xfrm>
          <a:prstGeom prst="rect">
            <a:avLst/>
          </a:prstGeom>
          <a:noFill/>
        </p:spPr>
      </p:pic>
      <p:pic>
        <p:nvPicPr>
          <p:cNvPr id="9224" name="Picture 8" descr="H:\різдвяні зустрічі 2015\Новая папка (2)\68802824_1294239363_804250loucc5xgf8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2571744"/>
            <a:ext cx="4095750" cy="2371725"/>
          </a:xfrm>
          <a:prstGeom prst="rect">
            <a:avLst/>
          </a:prstGeom>
          <a:noFill/>
        </p:spPr>
      </p:pic>
      <p:pic>
        <p:nvPicPr>
          <p:cNvPr id="9225" name="Picture 9" descr="H:\різдвяні зустрічі 2015\Новая папка (2)\68802824_1294239363_804250loucc5xgf8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2714620"/>
            <a:ext cx="4095750" cy="2371725"/>
          </a:xfrm>
          <a:prstGeom prst="rect">
            <a:avLst/>
          </a:prstGeom>
          <a:noFill/>
        </p:spPr>
      </p:pic>
      <p:pic>
        <p:nvPicPr>
          <p:cNvPr id="9226" name="Picture 10" descr="H:\різдвяні зустрічі 2015\Новая папка (2)\68802824_1294239363_804250loucc5xgf8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4786322"/>
            <a:ext cx="4095750" cy="2371725"/>
          </a:xfrm>
          <a:prstGeom prst="rect">
            <a:avLst/>
          </a:prstGeom>
          <a:noFill/>
        </p:spPr>
      </p:pic>
      <p:pic>
        <p:nvPicPr>
          <p:cNvPr id="9227" name="Picture 11" descr="H:\різдвяні зустрічі 2015\Новая папка (2)\68802824_1294239363_804250loucc5xgf8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4929198"/>
            <a:ext cx="4095750" cy="2371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:\різдвяні зустрічі 2015\Новая папка (2)\78188622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H:\різдвяні зустрічі 2015\Новая папка (2)\0c34997e7534cdea0eb3d075fff0e0c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4185935" cy="4786322"/>
          </a:xfrm>
          <a:prstGeom prst="rect">
            <a:avLst/>
          </a:prstGeom>
          <a:noFill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285728"/>
            <a:ext cx="5141917" cy="37419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0" y="428604"/>
            <a:ext cx="3448380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88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AnastasiaScript" pitchFamily="2" charset="0"/>
              </a:rPr>
              <a:t>Випуск</a:t>
            </a:r>
          </a:p>
          <a:p>
            <a:pPr algn="ctr"/>
            <a:r>
              <a:rPr lang="uk-UA" sz="88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AnastasiaScript" pitchFamily="2" charset="0"/>
              </a:rPr>
              <a:t>1980</a:t>
            </a:r>
            <a:endParaRPr lang="ru-RU" sz="88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  <a:latin typeface="AnastasiaScript" pitchFamily="2" charset="0"/>
            </a:endParaRPr>
          </a:p>
        </p:txBody>
      </p:sp>
      <p:pic>
        <p:nvPicPr>
          <p:cNvPr id="1026" name="Picture 2" descr="H:\різдвяні зустрічі 2015\img97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3000372"/>
            <a:ext cx="4683128" cy="35121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H:\різдвяні зустрічі 2015\Новая папка (2)\f_49af26c2c1e9c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57818" y="3500438"/>
            <a:ext cx="3668741" cy="3143272"/>
          </a:xfrm>
          <a:prstGeom prst="rect">
            <a:avLst/>
          </a:prstGeom>
          <a:noFill/>
        </p:spPr>
      </p:pic>
      <p:pic>
        <p:nvPicPr>
          <p:cNvPr id="1029" name="Picture 5" descr="H:\різдвяні зустрічі 2015\Новая папка (2)\0_82160_3810864f_XL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5572140"/>
            <a:ext cx="1147762" cy="10887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7.40741E-7 L 1.21267 0.01065 " pathEditMode="relative" ptsTypes="AA">
                                      <p:cBhvr>
                                        <p:cTn id="6" dur="5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10"/>
            <a:ext cx="9143986" cy="6857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 descr="H:\різдвяні зустрічі 2015\Новая папка (2)\008a7bc48b3f.png"/>
          <p:cNvPicPr>
            <a:picLocks noChangeAspect="1" noChangeArrowheads="1"/>
          </p:cNvPicPr>
          <p:nvPr/>
        </p:nvPicPr>
        <p:blipFill>
          <a:blip r:embed="rId3" cstate="print"/>
          <a:srcRect b="16682"/>
          <a:stretch>
            <a:fillRect/>
          </a:stretch>
        </p:blipFill>
        <p:spPr bwMode="auto">
          <a:xfrm>
            <a:off x="0" y="4221088"/>
            <a:ext cx="7812360" cy="24470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:\різдвяні зустрічі 2015\Новая папка (2)\78188622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175" name="Picture 7" descr="H:\різдвяні зустрічі 2015\Новая папка (2)\0_6cadb_18641517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-3" y="0"/>
            <a:ext cx="4826496" cy="6858000"/>
          </a:xfrm>
          <a:prstGeom prst="rect">
            <a:avLst/>
          </a:prstGeom>
          <a:noFill/>
        </p:spPr>
      </p:pic>
      <p:pic>
        <p:nvPicPr>
          <p:cNvPr id="7171" name="Picture 3" descr="H:\різдвяні зустрічі 2015\1985\img0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5984" y="214290"/>
            <a:ext cx="6486525" cy="45910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2779660"/>
            <a:ext cx="5214974" cy="38272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6" name="Picture 8" descr="H:\різдвяні зустрічі 2015\Новая папка (2)\91403218_0_6d2fe_1c4d6013_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12778" y="5500702"/>
            <a:ext cx="4192141" cy="1357298"/>
          </a:xfrm>
          <a:prstGeom prst="rect">
            <a:avLst/>
          </a:prstGeom>
          <a:noFill/>
        </p:spPr>
      </p:pic>
      <p:pic>
        <p:nvPicPr>
          <p:cNvPr id="1026" name="Picture 2" descr="H:\різдвяні зустрічі 2015\Новая папка (2)\6998908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88510" y="188640"/>
            <a:ext cx="3855490" cy="263651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220072" y="3356992"/>
            <a:ext cx="3748142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96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AnastasiaScript" pitchFamily="2" charset="0"/>
              </a:rPr>
              <a:t>Випуск</a:t>
            </a:r>
          </a:p>
          <a:p>
            <a:pPr algn="ctr"/>
            <a:r>
              <a:rPr lang="uk-UA" sz="96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AnastasiaScript" pitchFamily="2" charset="0"/>
              </a:rPr>
              <a:t>1985</a:t>
            </a:r>
            <a:endParaRPr lang="ru-RU" sz="9600" b="1" dirty="0">
              <a:ln>
                <a:solidFill>
                  <a:srgbClr val="FFFF00"/>
                </a:solidFill>
              </a:ln>
              <a:solidFill>
                <a:srgbClr val="FF0000"/>
              </a:solidFill>
              <a:latin typeface="AnastasiaScrip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6.2963E-6 C -0.35938 0.40416 -0.71893 0.80833 -0.86302 0.9699 " pathEditMode="relative" ptsTypes="aA">
                                      <p:cBhvr>
                                        <p:cTn id="6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 descr="H:\різдвяні зустрічі 2015\Новая папка (2)\clp1406452.jpg"/>
          <p:cNvPicPr>
            <a:picLocks noChangeAspect="1" noChangeArrowheads="1"/>
          </p:cNvPicPr>
          <p:nvPr/>
        </p:nvPicPr>
        <p:blipFill>
          <a:blip r:embed="rId3" cstate="print"/>
          <a:srcRect t="9424"/>
          <a:stretch>
            <a:fillRect/>
          </a:stretch>
        </p:blipFill>
        <p:spPr bwMode="auto">
          <a:xfrm>
            <a:off x="899592" y="3933056"/>
            <a:ext cx="4913226" cy="2789073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:\різдвяні зустрічі 2015\Новая папка (2)\78188622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5500694" cy="39965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47" name="Picture 3" descr="H:\різдвяні зустрічі 2015\1990\img0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64" y="3073295"/>
            <a:ext cx="5983285" cy="36148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49" name="Picture 5" descr="H:\різдвяні зустрічі 2015\Новая папка (2)\0c34997e7534cdea0eb3d075fff0e0c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6286512" y="0"/>
            <a:ext cx="2857488" cy="326733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580112" y="548680"/>
            <a:ext cx="3155031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8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AnastasiaScript" pitchFamily="2" charset="0"/>
              </a:rPr>
              <a:t>Випуск</a:t>
            </a:r>
          </a:p>
          <a:p>
            <a:pPr algn="ctr"/>
            <a:r>
              <a:rPr lang="uk-UA" sz="8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AnastasiaScript" pitchFamily="2" charset="0"/>
              </a:rPr>
              <a:t>1990</a:t>
            </a:r>
            <a:endParaRPr lang="ru-RU" sz="80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  <a:latin typeface="AnastasiaScript" pitchFamily="2" charset="0"/>
            </a:endParaRPr>
          </a:p>
        </p:txBody>
      </p:sp>
      <p:pic>
        <p:nvPicPr>
          <p:cNvPr id="6151" name="Picture 7" descr="H:\різдвяні зустрічі 2015\Новая папка (2)\e1148860c7c0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5429264"/>
            <a:ext cx="9144000" cy="1892297"/>
          </a:xfrm>
          <a:prstGeom prst="rect">
            <a:avLst/>
          </a:prstGeom>
          <a:noFill/>
        </p:spPr>
      </p:pic>
      <p:pic>
        <p:nvPicPr>
          <p:cNvPr id="2051" name="Picture 3" descr="H:\різдвяні зустрічі 2015\Новая папка (2)\679056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252536" y="3396630"/>
            <a:ext cx="3059851" cy="34613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7.03704E-6 L 1.11042 -0.03149 " pathEditMode="relative" ptsTypes="AA">
                                      <p:cBhvr>
                                        <p:cTn id="6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 descr="H:\різдвяні зустрічі 2015\Новая папка (2)\0_12f7e5_7e949baa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356992"/>
            <a:ext cx="1590005" cy="18973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різдвяні зустрічі 2015\Новая папка (2)\78188622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2" name="Picture 2" descr="H:\різдвяні зустрічі 2015\1995\img9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3857628"/>
            <a:ext cx="4286248" cy="27877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glow rad="101600">
              <a:srgbClr val="00B0F0">
                <a:alpha val="60000"/>
              </a:srgbClr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 l="6231"/>
          <a:stretch>
            <a:fillRect/>
          </a:stretch>
        </p:blipFill>
        <p:spPr bwMode="auto">
          <a:xfrm>
            <a:off x="285720" y="3857628"/>
            <a:ext cx="4141966" cy="28193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glow rad="101600">
              <a:srgbClr val="00FF00">
                <a:alpha val="60000"/>
              </a:srgbClr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4" name="Picture 4" descr="H:\різдвяні зустрічі 2015\1995\img009.jpg"/>
          <p:cNvPicPr>
            <a:picLocks noChangeAspect="1" noChangeArrowheads="1"/>
          </p:cNvPicPr>
          <p:nvPr/>
        </p:nvPicPr>
        <p:blipFill>
          <a:blip r:embed="rId5" cstate="print"/>
          <a:srcRect t="8473"/>
          <a:stretch>
            <a:fillRect/>
          </a:stretch>
        </p:blipFill>
        <p:spPr bwMode="auto">
          <a:xfrm>
            <a:off x="2000232" y="285728"/>
            <a:ext cx="5778495" cy="34988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glow rad="101600">
              <a:srgbClr val="FFFF00">
                <a:alpha val="60000"/>
              </a:srgbClr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1979712" y="2924944"/>
            <a:ext cx="615264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96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AnastasiaScript" pitchFamily="2" charset="0"/>
              </a:rPr>
              <a:t>Випуск  1995</a:t>
            </a:r>
            <a:endParaRPr lang="ru-RU" sz="96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  <a:latin typeface="AnastasiaScript" pitchFamily="2" charset="0"/>
            </a:endParaRPr>
          </a:p>
        </p:txBody>
      </p:sp>
      <p:pic>
        <p:nvPicPr>
          <p:cNvPr id="5125" name="Picture 5" descr="H:\різдвяні зустрічі 2015\Новая папка (2)\nikolaus-kirill-kedrinski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14282" y="1285860"/>
            <a:ext cx="2571748" cy="2571748"/>
          </a:xfrm>
          <a:prstGeom prst="rect">
            <a:avLst/>
          </a:prstGeom>
          <a:noFill/>
        </p:spPr>
      </p:pic>
      <p:pic>
        <p:nvPicPr>
          <p:cNvPr id="5126" name="Picture 6" descr="H:\різдвяні зустрічі 2015\Новая папка (2)\0_b2126_c6d1ffb4_XL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00826" y="4572008"/>
            <a:ext cx="2452678" cy="2452678"/>
          </a:xfrm>
          <a:prstGeom prst="rect">
            <a:avLst/>
          </a:prstGeom>
          <a:noFill/>
        </p:spPr>
      </p:pic>
      <p:pic>
        <p:nvPicPr>
          <p:cNvPr id="5127" name="Picture 7" descr="H:\різдвяні зустрічі 2015\Новая папка (2)\107977787_Rzdvyan__13_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712443">
            <a:off x="7409228" y="128185"/>
            <a:ext cx="1835150" cy="1577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3.33333E-6 L -1.33872 3.33333E-6 " pathEditMode="relative" ptsTypes="AA">
                                      <p:cBhvr>
                                        <p:cTn id="6" dur="5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:\різдвяні зустрічі 2015\школа\DSCN34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H:\різдвяні зустрічі 2015\Новая папка (2)\2708604eae69e141fef208285abab854cabff3f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4581128"/>
            <a:ext cx="1763372" cy="2137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31</Words>
  <Application>Microsoft Office PowerPoint</Application>
  <PresentationFormat>Экран (4:3)</PresentationFormat>
  <Paragraphs>18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Валентина</dc:creator>
  <cp:lastModifiedBy>user</cp:lastModifiedBy>
  <cp:revision>28</cp:revision>
  <dcterms:created xsi:type="dcterms:W3CDTF">2014-12-30T18:24:15Z</dcterms:created>
  <dcterms:modified xsi:type="dcterms:W3CDTF">2015-01-02T19:43:22Z</dcterms:modified>
</cp:coreProperties>
</file>