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3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5" r:id="rId1"/>
    <p:sldMasterId id="2147483729" r:id="rId2"/>
  </p:sldMasterIdLst>
  <p:notesMasterIdLst>
    <p:notesMasterId r:id="rId35"/>
  </p:notesMasterIdLst>
  <p:sldIdLst>
    <p:sldId id="259" r:id="rId3"/>
    <p:sldId id="324" r:id="rId4"/>
    <p:sldId id="325" r:id="rId5"/>
    <p:sldId id="328" r:id="rId6"/>
    <p:sldId id="326" r:id="rId7"/>
    <p:sldId id="276" r:id="rId8"/>
    <p:sldId id="281" r:id="rId9"/>
    <p:sldId id="327" r:id="rId10"/>
    <p:sldId id="261" r:id="rId11"/>
    <p:sldId id="294" r:id="rId12"/>
    <p:sldId id="329" r:id="rId13"/>
    <p:sldId id="292" r:id="rId14"/>
    <p:sldId id="323" r:id="rId15"/>
    <p:sldId id="330" r:id="rId16"/>
    <p:sldId id="305" r:id="rId17"/>
    <p:sldId id="332" r:id="rId18"/>
    <p:sldId id="268" r:id="rId19"/>
    <p:sldId id="333" r:id="rId20"/>
    <p:sldId id="334" r:id="rId21"/>
    <p:sldId id="286" r:id="rId22"/>
    <p:sldId id="311" r:id="rId23"/>
    <p:sldId id="287" r:id="rId24"/>
    <p:sldId id="291" r:id="rId25"/>
    <p:sldId id="304" r:id="rId26"/>
    <p:sldId id="303" r:id="rId27"/>
    <p:sldId id="274" r:id="rId28"/>
    <p:sldId id="312" r:id="rId29"/>
    <p:sldId id="335" r:id="rId30"/>
    <p:sldId id="336" r:id="rId31"/>
    <p:sldId id="337" r:id="rId32"/>
    <p:sldId id="290" r:id="rId33"/>
    <p:sldId id="300" r:id="rId3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66FF33"/>
    <a:srgbClr val="9900FF"/>
    <a:srgbClr val="6600CC"/>
    <a:srgbClr val="FF3300"/>
    <a:srgbClr val="3399FF"/>
    <a:srgbClr val="CC00CC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27" autoAdjust="0"/>
    <p:restoredTop sz="87500" autoAdjust="0"/>
  </p:normalViewPr>
  <p:slideViewPr>
    <p:cSldViewPr>
      <p:cViewPr>
        <p:scale>
          <a:sx n="66" d="100"/>
          <a:sy n="66" d="100"/>
        </p:scale>
        <p:origin x="-147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F:\&#1074;&#1110;&#1086;&#1074;&#1080;&#1081;%20&#1089;&#1082;&#1083;&#1072;&#1076;%20&#1074;&#1095;&#1080;&#1090;&#1077;&#1083;&#1110;&#1074;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uk-U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200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r>
              <a:rPr lang="ru-RU"/>
              <a:t>склад педпрацівників за стажем роботи</a:t>
            </a:r>
          </a:p>
        </c:rich>
      </c:tx>
      <c:layout>
        <c:manualLayout>
          <c:xMode val="edge"/>
          <c:yMode val="edge"/>
          <c:x val="0.33443708609271527"/>
          <c:y val="2.0352781546811399E-2"/>
        </c:manualLayout>
      </c:layout>
      <c:overlay val="0"/>
      <c:spPr>
        <a:noFill/>
        <a:ln w="25400">
          <a:noFill/>
        </a:ln>
      </c:spPr>
    </c:title>
    <c:autoTitleDeleted val="0"/>
    <c:view3D>
      <c:rotX val="15"/>
      <c:hPercent val="58"/>
      <c:rotY val="20"/>
      <c:depthPercent val="100"/>
      <c:rAngAx val="1"/>
    </c:view3D>
    <c:floor>
      <c:thickness val="0"/>
      <c:spPr>
        <a:solidFill>
          <a:srgbClr val="C0C0C0"/>
        </a:solidFill>
        <a:ln w="3175">
          <a:solidFill>
            <a:srgbClr val="000000"/>
          </a:solidFill>
          <a:prstDash val="solid"/>
        </a:ln>
      </c:spPr>
    </c:floor>
    <c:sideWall>
      <c:thickness val="0"/>
      <c:spPr>
        <a:solidFill>
          <a:srgbClr val="C0C0C0"/>
        </a:solidFill>
        <a:ln w="12700">
          <a:solidFill>
            <a:srgbClr val="808080"/>
          </a:solidFill>
          <a:prstDash val="solid"/>
        </a:ln>
      </c:spPr>
    </c:sideWall>
    <c:backWall>
      <c:thickness val="0"/>
      <c:spPr>
        <a:solidFill>
          <a:srgbClr val="C0C0C0"/>
        </a:solidFill>
        <a:ln w="12700">
          <a:solidFill>
            <a:srgbClr val="808080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0.119808"/>
          <c:y val="2.8789771498609014E-2"/>
          <c:w val="0.89569536423841067"/>
          <c:h val="0.65778304843518676"/>
        </c:manualLayout>
      </c:layout>
      <c:bar3DChart>
        <c:barDir val="col"/>
        <c:grouping val="clustered"/>
        <c:varyColors val="0"/>
        <c:ser>
          <c:idx val="0"/>
          <c:order val="0"/>
          <c:spPr>
            <a:pattFill prst="pct5">
              <a:fgClr>
                <a:srgbClr xmlns:mc="http://schemas.openxmlformats.org/markup-compatibility/2006" xmlns:a14="http://schemas.microsoft.com/office/drawing/2010/main" val="00FF00" mc:Ignorable="a14" a14:legacySpreadsheetColorIndex="11"/>
              </a:fgClr>
              <a:bgClr>
                <a:srgbClr xmlns:mc="http://schemas.openxmlformats.org/markup-compatibility/2006" xmlns:a14="http://schemas.microsoft.com/office/drawing/2010/main" val="FFFF00" mc:Ignorable="a14" a14:legacySpreadsheetColorIndex="13"/>
              </a:bgClr>
            </a:pattFill>
            <a:ln w="12700">
              <a:solidFill>
                <a:srgbClr val="000000"/>
              </a:solidFill>
              <a:prstDash val="solid"/>
            </a:ln>
          </c:spPr>
          <c:invertIfNegative val="0"/>
          <c:dLbls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000" b="0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до 3-х років</c:v>
                </c:pt>
                <c:pt idx="1">
                  <c:v>3-10 років</c:v>
                </c:pt>
                <c:pt idx="2">
                  <c:v>10-20 років</c:v>
                </c:pt>
                <c:pt idx="3">
                  <c:v>більше 20 років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</c:v>
                </c:pt>
                <c:pt idx="1">
                  <c:v>1</c:v>
                </c:pt>
                <c:pt idx="2">
                  <c:v>5</c:v>
                </c:pt>
                <c:pt idx="3">
                  <c:v>16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101755520"/>
        <c:axId val="102164352"/>
        <c:axId val="0"/>
      </c:bar3DChart>
      <c:catAx>
        <c:axId val="1017555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uk-UA"/>
          </a:p>
        </c:txPr>
        <c:crossAx val="10216435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02164352"/>
        <c:scaling>
          <c:orientation val="minMax"/>
        </c:scaling>
        <c:delete val="0"/>
        <c:axPos val="l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uk-UA"/>
          </a:p>
        </c:txPr>
        <c:crossAx val="101755520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94205298013245031"/>
          <c:y val="0.52645861601085486"/>
          <c:w val="5.4635761589403982E-2"/>
          <c:h val="3.5278154681139762E-2"/>
        </c:manualLayout>
      </c:layout>
      <c:overlay val="0"/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920" b="0" i="0" u="none" strike="noStrike" baseline="0">
              <a:solidFill>
                <a:srgbClr val="000000"/>
              </a:solidFill>
              <a:latin typeface="Arial Cyr"/>
              <a:ea typeface="Arial Cyr"/>
              <a:cs typeface="Arial Cyr"/>
            </a:defRPr>
          </a:pPr>
          <a:endParaRPr lang="uk-UA"/>
        </a:p>
      </c:txPr>
    </c:legend>
    <c:plotVisOnly val="1"/>
    <c:dispBlanksAs val="gap"/>
    <c:showDLblsOverMax val="0"/>
  </c:chart>
  <c:spPr>
    <a:solidFill>
      <a:srgbClr val="FFFF00"/>
    </a:solidFill>
    <a:ln w="9525">
      <a:noFill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uk-UA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3513E70-212D-4AA2-8341-C36ABECFCAB9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</dgm:pt>
    <dgm:pt modelId="{D647C9D8-131C-4D5F-9B03-B3D3AA65DB2E}">
      <dgm:prSet custT="1">
        <dgm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dgm:style>
      </dgm:prSet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400" b="1" i="0" u="none" strike="noStrike" cap="none" normalizeH="0" baseline="0" dirty="0" smtClean="0">
              <a:ln>
                <a:noFill/>
              </a:ln>
              <a:solidFill>
                <a:srgbClr val="9900CC"/>
              </a:solidFill>
              <a:effectLst/>
              <a:latin typeface="Arial" charset="0"/>
              <a:cs typeface="Arial" charset="0"/>
            </a:rPr>
            <a:t>Управління інноваційним процесом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400" b="1" i="0" u="none" strike="noStrike" cap="none" normalizeH="0" baseline="0" dirty="0" smtClean="0">
              <a:ln>
                <a:noFill/>
              </a:ln>
              <a:solidFill>
                <a:srgbClr val="9900CC"/>
              </a:solidFill>
              <a:effectLst/>
              <a:latin typeface="Arial" charset="0"/>
              <a:cs typeface="Arial" charset="0"/>
            </a:rPr>
            <a:t>розглядається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400" b="1" i="0" u="none" strike="noStrike" cap="none" normalizeH="0" baseline="0" dirty="0" smtClean="0">
              <a:ln>
                <a:noFill/>
              </a:ln>
              <a:solidFill>
                <a:srgbClr val="9900CC"/>
              </a:solidFill>
              <a:effectLst/>
              <a:latin typeface="Arial" charset="0"/>
              <a:cs typeface="Arial" charset="0"/>
            </a:rPr>
            <a:t>у чотирьох аспектах</a:t>
          </a:r>
          <a:endParaRPr kumimoji="0" lang="ru-RU" sz="1400" b="1" i="0" u="none" strike="noStrike" cap="none" normalizeH="0" baseline="0" dirty="0" smtClean="0">
            <a:ln>
              <a:noFill/>
            </a:ln>
            <a:solidFill>
              <a:srgbClr val="9900CC"/>
            </a:solidFill>
            <a:effectLst/>
            <a:latin typeface="Arial" charset="0"/>
            <a:cs typeface="Arial" charset="0"/>
          </a:endParaRPr>
        </a:p>
      </dgm:t>
    </dgm:pt>
    <dgm:pt modelId="{D59A4808-6591-440C-940D-9D676F5011D6}" type="parTrans" cxnId="{C6447634-2BC3-47C9-8485-8AE31048DE87}">
      <dgm:prSet/>
      <dgm:spPr/>
      <dgm:t>
        <a:bodyPr/>
        <a:lstStyle/>
        <a:p>
          <a:endParaRPr lang="ru-RU"/>
        </a:p>
      </dgm:t>
    </dgm:pt>
    <dgm:pt modelId="{2E393527-2D0F-4E1F-9860-3C0B0742605D}" type="sibTrans" cxnId="{C6447634-2BC3-47C9-8485-8AE31048DE87}">
      <dgm:prSet/>
      <dgm:spPr/>
      <dgm:t>
        <a:bodyPr/>
        <a:lstStyle/>
        <a:p>
          <a:endParaRPr lang="ru-RU"/>
        </a:p>
      </dgm:t>
    </dgm:pt>
    <dgm:pt modelId="{BD5F6809-193C-4FD9-97F3-31B7CE0905CD}">
      <dgm:prSet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uk-UA" b="0" i="1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1" i="1" u="none" strike="noStrike" cap="none" normalizeH="0" baseline="0" dirty="0" smtClean="0">
              <a:ln>
                <a:noFill/>
              </a:ln>
              <a:solidFill>
                <a:srgbClr val="9900CC"/>
              </a:solidFill>
              <a:effectLst/>
              <a:latin typeface="Arial" charset="0"/>
              <a:cs typeface="Arial" charset="0"/>
            </a:rPr>
            <a:t>Управлінський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1" i="1" u="none" strike="noStrike" cap="none" normalizeH="0" baseline="0" dirty="0" smtClean="0">
              <a:ln>
                <a:noFill/>
              </a:ln>
              <a:solidFill>
                <a:srgbClr val="9900CC"/>
              </a:solidFill>
              <a:effectLst/>
              <a:latin typeface="Arial" charset="0"/>
              <a:cs typeface="Arial" charset="0"/>
            </a:rPr>
            <a:t>аспект:</a:t>
          </a:r>
        </a:p>
        <a:p>
          <a:pPr marL="0" marR="0" lvl="0" indent="0" algn="ctr" defTabSz="914400" rtl="0" eaLnBrk="1" fontAlgn="base" latinLnBrk="0" hangingPunct="1">
            <a:lnSpc>
              <a:spcPct val="125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адміністрація </a:t>
          </a:r>
        </a:p>
        <a:p>
          <a:pPr marL="0" marR="0" lvl="0" indent="0" algn="ctr" defTabSz="914400" rtl="0" eaLnBrk="1" fontAlgn="base" latinLnBrk="0" hangingPunct="1">
            <a:lnSpc>
              <a:spcPct val="125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здійснює </a:t>
          </a:r>
        </a:p>
        <a:p>
          <a:pPr marL="0" marR="0" lvl="0" indent="0" algn="ctr" defTabSz="914400" rtl="0" eaLnBrk="1" fontAlgn="base" latinLnBrk="0" hangingPunct="1">
            <a:lnSpc>
              <a:spcPct val="125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керування школою, </a:t>
          </a:r>
        </a:p>
        <a:p>
          <a:pPr marL="0" marR="0" lvl="0" indent="0" algn="ctr" defTabSz="914400" rtl="0" eaLnBrk="1" fontAlgn="base" latinLnBrk="0" hangingPunct="1">
            <a:lnSpc>
              <a:spcPct val="125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робить проблемний</a:t>
          </a:r>
        </a:p>
        <a:p>
          <a:pPr marL="0" marR="0" lvl="0" indent="0" algn="ctr" defTabSz="914400" rtl="0" eaLnBrk="1" fontAlgn="base" latinLnBrk="0" hangingPunct="1">
            <a:lnSpc>
              <a:spcPct val="125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 аналіз стану школи,  </a:t>
          </a:r>
        </a:p>
        <a:p>
          <a:pPr marL="0" marR="0" lvl="0" indent="0" algn="ctr" defTabSz="914400" rtl="0" eaLnBrk="1" fontAlgn="base" latinLnBrk="0" hangingPunct="1">
            <a:lnSpc>
              <a:spcPct val="125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здійснює річне </a:t>
          </a:r>
        </a:p>
        <a:p>
          <a:pPr marL="0" marR="0" lvl="0" indent="0" algn="ctr" defTabSz="914400" rtl="0" eaLnBrk="1" fontAlgn="base" latinLnBrk="0" hangingPunct="1">
            <a:lnSpc>
              <a:spcPct val="125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планування,</a:t>
          </a:r>
        </a:p>
        <a:p>
          <a:pPr marL="0" marR="0" lvl="0" indent="0" algn="ctr" defTabSz="914400" rtl="0" eaLnBrk="1" fontAlgn="base" latinLnBrk="0" hangingPunct="1">
            <a:lnSpc>
              <a:spcPct val="125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  контрольну </a:t>
          </a:r>
        </a:p>
        <a:p>
          <a:pPr marL="0" marR="0" lvl="0" indent="0" algn="ctr" defTabSz="914400" rtl="0" eaLnBrk="1" fontAlgn="base" latinLnBrk="0" hangingPunct="1">
            <a:lnSpc>
              <a:spcPct val="125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діяльність,кадрове, </a:t>
          </a:r>
        </a:p>
        <a:p>
          <a:pPr marL="0" marR="0" lvl="0" indent="0" algn="ctr" defTabSz="914400" rtl="0" eaLnBrk="1" fontAlgn="base" latinLnBrk="0" hangingPunct="1">
            <a:lnSpc>
              <a:spcPct val="125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матеріально-технічне, </a:t>
          </a:r>
        </a:p>
        <a:p>
          <a:pPr marL="0" marR="0" lvl="0" indent="0" algn="ctr" defTabSz="914400" rtl="0" eaLnBrk="1" fontAlgn="base" latinLnBrk="0" hangingPunct="1">
            <a:lnSpc>
              <a:spcPct val="125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науково-методичне,</a:t>
          </a:r>
        </a:p>
        <a:p>
          <a:pPr marL="0" marR="0" lvl="0" indent="0" algn="ctr" defTabSz="914400" rtl="0" eaLnBrk="1" fontAlgn="base" latinLnBrk="0" hangingPunct="1">
            <a:lnSpc>
              <a:spcPct val="125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 інформаційне </a:t>
          </a:r>
        </a:p>
        <a:p>
          <a:pPr marL="0" marR="0" lvl="0" indent="0" algn="ctr" defTabSz="914400" rtl="0" eaLnBrk="1" fontAlgn="base" latinLnBrk="0" hangingPunct="1">
            <a:lnSpc>
              <a:spcPct val="125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забезпечення. </a:t>
          </a:r>
          <a:endParaRPr kumimoji="0" lang="ru-RU" b="1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b="1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endParaRPr>
        </a:p>
      </dgm:t>
    </dgm:pt>
    <dgm:pt modelId="{72BE4A40-B0AB-41AD-B5E3-C959484C4D05}" type="parTrans" cxnId="{1D1B8E94-91CE-4594-932F-6E50C780AEBB}">
      <dgm:prSet/>
      <dgm:spPr/>
      <dgm:t>
        <a:bodyPr/>
        <a:lstStyle/>
        <a:p>
          <a:endParaRPr lang="ru-RU"/>
        </a:p>
      </dgm:t>
    </dgm:pt>
    <dgm:pt modelId="{A19D69E2-09BA-4CD3-9CD6-C3A1A73B5096}" type="sibTrans" cxnId="{1D1B8E94-91CE-4594-932F-6E50C780AEBB}">
      <dgm:prSet/>
      <dgm:spPr/>
      <dgm:t>
        <a:bodyPr/>
        <a:lstStyle/>
        <a:p>
          <a:endParaRPr lang="ru-RU"/>
        </a:p>
      </dgm:t>
    </dgm:pt>
    <dgm:pt modelId="{6357DB13-AA7E-4343-880C-9941C396757C}">
      <dgm:prSet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25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1" i="1" u="none" strike="noStrike" cap="none" normalizeH="0" baseline="0" dirty="0" smtClean="0">
              <a:ln>
                <a:noFill/>
              </a:ln>
              <a:solidFill>
                <a:srgbClr val="9900CC"/>
              </a:solidFill>
              <a:effectLst/>
              <a:latin typeface="Arial" charset="0"/>
              <a:cs typeface="Arial" charset="0"/>
            </a:rPr>
            <a:t>Педагогічний </a:t>
          </a:r>
        </a:p>
        <a:p>
          <a:pPr marL="0" marR="0" lvl="0" indent="0" algn="ctr" defTabSz="914400" rtl="0" eaLnBrk="0" fontAlgn="base" latinLnBrk="0" hangingPunct="0">
            <a:lnSpc>
              <a:spcPct val="125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1" i="1" u="none" strike="noStrike" cap="none" normalizeH="0" baseline="0" dirty="0" smtClean="0">
              <a:ln>
                <a:noFill/>
              </a:ln>
              <a:solidFill>
                <a:srgbClr val="9900CC"/>
              </a:solidFill>
              <a:effectLst/>
              <a:latin typeface="Arial" charset="0"/>
              <a:cs typeface="Arial" charset="0"/>
            </a:rPr>
            <a:t>аспект:</a:t>
          </a:r>
        </a:p>
        <a:p>
          <a:pPr marL="0" marR="0" lvl="0" indent="0" algn="ctr" defTabSz="914400" rtl="0" eaLnBrk="0" fontAlgn="base" latinLnBrk="0" hangingPunct="0">
            <a:lnSpc>
              <a:spcPct val="125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 </a:t>
          </a:r>
          <a:r>
            <a:rPr kumimoji="0" lang="uk-UA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адміністрація </a:t>
          </a:r>
        </a:p>
        <a:p>
          <a:pPr marL="0" marR="0" lvl="0" indent="0" algn="ctr" defTabSz="914400" rtl="0" eaLnBrk="0" fontAlgn="base" latinLnBrk="0" hangingPunct="0">
            <a:lnSpc>
              <a:spcPct val="125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здійснює керівництво </a:t>
          </a:r>
        </a:p>
        <a:p>
          <a:pPr marL="0" marR="0" lvl="0" indent="0" algn="ctr" defTabSz="914400" rtl="0" eaLnBrk="0" fontAlgn="base" latinLnBrk="0" hangingPunct="0">
            <a:lnSpc>
              <a:spcPct val="125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педагогічною системою. </a:t>
          </a:r>
        </a:p>
        <a:p>
          <a:pPr marL="0" marR="0" lvl="0" indent="0" algn="ctr" defTabSz="914400" rtl="0" eaLnBrk="0" fontAlgn="base" latinLnBrk="0" hangingPunct="0">
            <a:lnSpc>
              <a:spcPct val="125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Головним у цьому </a:t>
          </a:r>
        </a:p>
        <a:p>
          <a:pPr marL="0" marR="0" lvl="0" indent="0" algn="ctr" defTabSz="914400" rtl="0" eaLnBrk="0" fontAlgn="base" latinLnBrk="0" hangingPunct="0">
            <a:lnSpc>
              <a:spcPct val="125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аспекті є створення </a:t>
          </a:r>
        </a:p>
        <a:p>
          <a:pPr marL="0" marR="0" lvl="0" indent="0" algn="ctr" defTabSz="914400" rtl="0" eaLnBrk="0" fontAlgn="base" latinLnBrk="0" hangingPunct="0">
            <a:lnSpc>
              <a:spcPct val="125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умов для особистості, </a:t>
          </a:r>
        </a:p>
        <a:p>
          <a:pPr marL="0" marR="0" lvl="0" indent="0" algn="ctr" defTabSz="914400" rtl="0" eaLnBrk="0" fontAlgn="base" latinLnBrk="0" hangingPunct="0">
            <a:lnSpc>
              <a:spcPct val="125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що забезпечують </a:t>
          </a:r>
        </a:p>
        <a:p>
          <a:pPr marL="0" marR="0" lvl="0" indent="0" algn="ctr" defTabSz="914400" rtl="0" eaLnBrk="0" fontAlgn="base" latinLnBrk="0" hangingPunct="0">
            <a:lnSpc>
              <a:spcPct val="125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соціалізацію, </a:t>
          </a:r>
        </a:p>
        <a:p>
          <a:pPr marL="0" marR="0" lvl="0" indent="0" algn="ctr" defTabSz="914400" rtl="0" eaLnBrk="0" fontAlgn="base" latinLnBrk="0" hangingPunct="0">
            <a:lnSpc>
              <a:spcPct val="125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створення гуманізованої </a:t>
          </a:r>
        </a:p>
        <a:p>
          <a:pPr marL="0" marR="0" lvl="0" indent="0" algn="ctr" defTabSz="914400" rtl="0" eaLnBrk="0" fontAlgn="base" latinLnBrk="0" hangingPunct="0">
            <a:lnSpc>
              <a:spcPct val="125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моделі школи.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endParaRPr>
        </a:p>
      </dgm:t>
    </dgm:pt>
    <dgm:pt modelId="{57C92245-7D5C-4967-B093-74D19369F0F5}" type="parTrans" cxnId="{A24EB406-E077-4415-96C3-49F5AF378266}">
      <dgm:prSet/>
      <dgm:spPr/>
      <dgm:t>
        <a:bodyPr/>
        <a:lstStyle/>
        <a:p>
          <a:endParaRPr lang="ru-RU"/>
        </a:p>
      </dgm:t>
    </dgm:pt>
    <dgm:pt modelId="{FF9D257F-1D89-46D0-AB12-336FA1EC1A8B}" type="sibTrans" cxnId="{A24EB406-E077-4415-96C3-49F5AF378266}">
      <dgm:prSet/>
      <dgm:spPr/>
      <dgm:t>
        <a:bodyPr/>
        <a:lstStyle/>
        <a:p>
          <a:endParaRPr lang="ru-RU"/>
        </a:p>
      </dgm:t>
    </dgm:pt>
    <dgm:pt modelId="{6188AE26-E50C-49FD-AAF3-C1C056F927B5}">
      <dgm:prSet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25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1" i="0" u="none" strike="noStrike" cap="none" normalizeH="0" baseline="0" dirty="0" smtClean="0">
              <a:ln>
                <a:noFill/>
              </a:ln>
              <a:solidFill>
                <a:srgbClr val="9900CC"/>
              </a:solidFill>
              <a:effectLst/>
              <a:latin typeface="Arial" charset="0"/>
              <a:cs typeface="Arial" charset="0"/>
            </a:rPr>
            <a:t>Дидактичний </a:t>
          </a:r>
        </a:p>
        <a:p>
          <a:pPr marL="0" marR="0" lvl="0" indent="0" algn="ctr" defTabSz="914400" rtl="0" eaLnBrk="0" fontAlgn="base" latinLnBrk="0" hangingPunct="0">
            <a:lnSpc>
              <a:spcPct val="125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1" i="0" u="none" strike="noStrike" cap="none" normalizeH="0" baseline="0" dirty="0" smtClean="0">
              <a:ln>
                <a:noFill/>
              </a:ln>
              <a:solidFill>
                <a:srgbClr val="9900CC"/>
              </a:solidFill>
              <a:effectLst/>
              <a:latin typeface="Arial" charset="0"/>
              <a:cs typeface="Arial" charset="0"/>
            </a:rPr>
            <a:t>аспект: </a:t>
          </a:r>
        </a:p>
        <a:p>
          <a:pPr marL="0" marR="0" lvl="0" indent="0" algn="ctr" defTabSz="914400" rtl="0" eaLnBrk="0" fontAlgn="base" latinLnBrk="0" hangingPunct="0">
            <a:lnSpc>
              <a:spcPct val="125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адміністрація</a:t>
          </a:r>
        </a:p>
        <a:p>
          <a:pPr marL="0" marR="0" lvl="0" indent="0" algn="ctr" defTabSz="914400" rtl="0" eaLnBrk="0" fontAlgn="base" latinLnBrk="0" hangingPunct="0">
            <a:lnSpc>
              <a:spcPct val="125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 організує освітній </a:t>
          </a:r>
        </a:p>
        <a:p>
          <a:pPr marL="0" marR="0" lvl="0" indent="0" algn="ctr" defTabSz="914400" rtl="0" eaLnBrk="0" fontAlgn="base" latinLnBrk="0" hangingPunct="0">
            <a:lnSpc>
              <a:spcPct val="125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процес, визначає </a:t>
          </a:r>
        </a:p>
        <a:p>
          <a:pPr marL="0" marR="0" lvl="0" indent="0" algn="ctr" defTabSz="914400" rtl="0" eaLnBrk="0" fontAlgn="base" latinLnBrk="0" hangingPunct="0">
            <a:lnSpc>
              <a:spcPct val="125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структуру, зміст </a:t>
          </a:r>
        </a:p>
        <a:p>
          <a:pPr marL="0" marR="0" lvl="0" indent="0" algn="ctr" defTabSz="914400" rtl="0" eaLnBrk="0" fontAlgn="base" latinLnBrk="0" hangingPunct="0">
            <a:lnSpc>
              <a:spcPct val="125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освітнього процесу, </a:t>
          </a:r>
        </a:p>
        <a:p>
          <a:pPr marL="0" marR="0" lvl="0" indent="0" algn="ctr" defTabSz="914400" rtl="0" eaLnBrk="0" fontAlgn="base" latinLnBrk="0" hangingPunct="0">
            <a:lnSpc>
              <a:spcPct val="125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його організацію; </a:t>
          </a:r>
        </a:p>
        <a:p>
          <a:pPr marL="0" marR="0" lvl="0" indent="0" algn="ctr" defTabSz="914400" rtl="0" eaLnBrk="0" fontAlgn="base" latinLnBrk="0" hangingPunct="0">
            <a:lnSpc>
              <a:spcPct val="125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проектує </a:t>
          </a:r>
        </a:p>
        <a:p>
          <a:pPr marL="0" marR="0" lvl="0" indent="0" algn="ctr" defTabSz="914400" rtl="0" eaLnBrk="0" fontAlgn="base" latinLnBrk="0" hangingPunct="0">
            <a:lnSpc>
              <a:spcPct val="125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різнорівневе,</a:t>
          </a:r>
        </a:p>
        <a:p>
          <a:pPr marL="0" marR="0" lvl="0" indent="0" algn="ctr" defTabSz="914400" rtl="0" eaLnBrk="0" fontAlgn="base" latinLnBrk="0" hangingPunct="0">
            <a:lnSpc>
              <a:spcPct val="125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 багатопрофільне </a:t>
          </a:r>
        </a:p>
        <a:p>
          <a:pPr marL="0" marR="0" lvl="0" indent="0" algn="ctr" defTabSz="914400" rtl="0" eaLnBrk="0" fontAlgn="base" latinLnBrk="0" hangingPunct="0">
            <a:lnSpc>
              <a:spcPct val="125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навчання.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endParaRPr>
        </a:p>
      </dgm:t>
    </dgm:pt>
    <dgm:pt modelId="{6E8A84D4-4DD6-4AF7-B2D9-E8CBFFC591D4}" type="parTrans" cxnId="{292D6FCF-99E1-41D6-B2C2-20E6080AC1CF}">
      <dgm:prSet/>
      <dgm:spPr/>
      <dgm:t>
        <a:bodyPr/>
        <a:lstStyle/>
        <a:p>
          <a:endParaRPr lang="ru-RU"/>
        </a:p>
      </dgm:t>
    </dgm:pt>
    <dgm:pt modelId="{6186AEB0-25F4-4217-A85C-357218BEB0C9}" type="sibTrans" cxnId="{292D6FCF-99E1-41D6-B2C2-20E6080AC1CF}">
      <dgm:prSet/>
      <dgm:spPr/>
      <dgm:t>
        <a:bodyPr/>
        <a:lstStyle/>
        <a:p>
          <a:endParaRPr lang="ru-RU"/>
        </a:p>
      </dgm:t>
    </dgm:pt>
    <dgm:pt modelId="{03C09DC6-CD4D-4DA7-9643-16DB4E9CBF05}">
      <dgm:prSet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25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1" i="0" u="none" strike="noStrike" cap="none" normalizeH="0" baseline="0" dirty="0" smtClean="0">
              <a:ln>
                <a:noFill/>
              </a:ln>
              <a:solidFill>
                <a:srgbClr val="9900CC"/>
              </a:solidFill>
              <a:effectLst/>
              <a:latin typeface="Arial" charset="0"/>
              <a:cs typeface="Arial" charset="0"/>
            </a:rPr>
            <a:t>Методичний </a:t>
          </a:r>
        </a:p>
        <a:p>
          <a:pPr marL="0" marR="0" lvl="0" indent="0" algn="ctr" defTabSz="914400" rtl="0" eaLnBrk="0" fontAlgn="base" latinLnBrk="0" hangingPunct="0">
            <a:lnSpc>
              <a:spcPct val="125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1" i="0" u="none" strike="noStrike" cap="none" normalizeH="0" baseline="0" dirty="0" smtClean="0">
              <a:ln>
                <a:noFill/>
              </a:ln>
              <a:solidFill>
                <a:srgbClr val="9900CC"/>
              </a:solidFill>
              <a:effectLst/>
              <a:latin typeface="Arial" charset="0"/>
              <a:cs typeface="Arial" charset="0"/>
            </a:rPr>
            <a:t>аспект</a:t>
          </a:r>
          <a:r>
            <a:rPr kumimoji="0" lang="uk-UA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: </a:t>
          </a:r>
        </a:p>
        <a:p>
          <a:pPr marL="0" marR="0" lvl="0" indent="0" algn="ctr" defTabSz="914400" rtl="0" eaLnBrk="0" fontAlgn="base" latinLnBrk="0" hangingPunct="0">
            <a:lnSpc>
              <a:spcPct val="125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адміністрація </a:t>
          </a:r>
        </a:p>
        <a:p>
          <a:pPr marL="0" marR="0" lvl="0" indent="0" algn="ctr" defTabSz="914400" rtl="0" eaLnBrk="0" fontAlgn="base" latinLnBrk="0" hangingPunct="0">
            <a:lnSpc>
              <a:spcPct val="125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організує </a:t>
          </a:r>
        </a:p>
        <a:p>
          <a:pPr marL="0" marR="0" lvl="0" indent="0" algn="ctr" defTabSz="914400" rtl="0" eaLnBrk="0" fontAlgn="base" latinLnBrk="0" hangingPunct="0">
            <a:lnSpc>
              <a:spcPct val="125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роботу з </a:t>
          </a:r>
        </a:p>
        <a:p>
          <a:pPr marL="0" marR="0" lvl="0" indent="0" algn="ctr" defTabSz="914400" rtl="0" eaLnBrk="0" fontAlgn="base" latinLnBrk="0" hangingPunct="0">
            <a:lnSpc>
              <a:spcPct val="125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підвищення </a:t>
          </a:r>
        </a:p>
        <a:p>
          <a:pPr marL="0" marR="0" lvl="0" indent="0" algn="ctr" defTabSz="914400" rtl="0" eaLnBrk="0" fontAlgn="base" latinLnBrk="0" hangingPunct="0">
            <a:lnSpc>
              <a:spcPct val="125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професійної </a:t>
          </a:r>
        </a:p>
        <a:p>
          <a:pPr marL="0" marR="0" lvl="0" indent="0" algn="ctr" defTabSz="914400" rtl="0" eaLnBrk="0" fontAlgn="base" latinLnBrk="0" hangingPunct="0">
            <a:lnSpc>
              <a:spcPct val="125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компетентності </a:t>
          </a:r>
        </a:p>
        <a:p>
          <a:pPr marL="0" marR="0" lvl="0" indent="0" algn="ctr" defTabSz="914400" rtl="0" eaLnBrk="0" fontAlgn="base" latinLnBrk="0" hangingPunct="0">
            <a:lnSpc>
              <a:spcPct val="125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вчителів.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endParaRPr>
        </a:p>
      </dgm:t>
    </dgm:pt>
    <dgm:pt modelId="{2F5E2F18-ED15-4347-AD11-CCECF21EAA43}" type="parTrans" cxnId="{4C89ABAB-846D-43E3-B66C-F20731176CA3}">
      <dgm:prSet/>
      <dgm:spPr/>
      <dgm:t>
        <a:bodyPr/>
        <a:lstStyle/>
        <a:p>
          <a:endParaRPr lang="ru-RU"/>
        </a:p>
      </dgm:t>
    </dgm:pt>
    <dgm:pt modelId="{4567982E-A1CA-49BE-8B29-F469A996A209}" type="sibTrans" cxnId="{4C89ABAB-846D-43E3-B66C-F20731176CA3}">
      <dgm:prSet/>
      <dgm:spPr/>
      <dgm:t>
        <a:bodyPr/>
        <a:lstStyle/>
        <a:p>
          <a:endParaRPr lang="ru-RU"/>
        </a:p>
      </dgm:t>
    </dgm:pt>
    <dgm:pt modelId="{7D0E7D22-2A10-4019-8372-59334026A294}" type="pres">
      <dgm:prSet presAssocID="{13513E70-212D-4AA2-8341-C36ABECFCAB9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33430B9C-9A37-4CA5-B01E-5B372A86C4E9}" type="pres">
      <dgm:prSet presAssocID="{D647C9D8-131C-4D5F-9B03-B3D3AA65DB2E}" presName="hierRoot1" presStyleCnt="0">
        <dgm:presLayoutVars>
          <dgm:hierBranch/>
        </dgm:presLayoutVars>
      </dgm:prSet>
      <dgm:spPr/>
    </dgm:pt>
    <dgm:pt modelId="{BFBAB5FB-BA32-42A1-99D4-57FA204D3639}" type="pres">
      <dgm:prSet presAssocID="{D647C9D8-131C-4D5F-9B03-B3D3AA65DB2E}" presName="rootComposite1" presStyleCnt="0"/>
      <dgm:spPr/>
    </dgm:pt>
    <dgm:pt modelId="{944696BA-5C1E-425E-A8DB-80B5621E41B1}" type="pres">
      <dgm:prSet presAssocID="{D647C9D8-131C-4D5F-9B03-B3D3AA65DB2E}" presName="rootText1" presStyleLbl="node0" presStyleIdx="0" presStyleCnt="1" custScaleX="13965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28DAB0A-F238-44ED-A8AA-0D359D631493}" type="pres">
      <dgm:prSet presAssocID="{D647C9D8-131C-4D5F-9B03-B3D3AA65DB2E}" presName="rootConnector1" presStyleLbl="node1" presStyleIdx="0" presStyleCnt="0"/>
      <dgm:spPr/>
      <dgm:t>
        <a:bodyPr/>
        <a:lstStyle/>
        <a:p>
          <a:endParaRPr lang="ru-RU"/>
        </a:p>
      </dgm:t>
    </dgm:pt>
    <dgm:pt modelId="{919235F6-18BE-4260-8AE9-660CB0C83F49}" type="pres">
      <dgm:prSet presAssocID="{D647C9D8-131C-4D5F-9B03-B3D3AA65DB2E}" presName="hierChild2" presStyleCnt="0"/>
      <dgm:spPr/>
    </dgm:pt>
    <dgm:pt modelId="{107CF7CD-F25E-442E-97A1-357544FCD88B}" type="pres">
      <dgm:prSet presAssocID="{72BE4A40-B0AB-41AD-B5E3-C959484C4D05}" presName="Name35" presStyleLbl="parChTrans1D2" presStyleIdx="0" presStyleCnt="4"/>
      <dgm:spPr/>
      <dgm:t>
        <a:bodyPr/>
        <a:lstStyle/>
        <a:p>
          <a:endParaRPr lang="ru-RU"/>
        </a:p>
      </dgm:t>
    </dgm:pt>
    <dgm:pt modelId="{1C8B1AFA-FE0F-49D8-AC38-969A13637B8A}" type="pres">
      <dgm:prSet presAssocID="{BD5F6809-193C-4FD9-97F3-31B7CE0905CD}" presName="hierRoot2" presStyleCnt="0">
        <dgm:presLayoutVars>
          <dgm:hierBranch/>
        </dgm:presLayoutVars>
      </dgm:prSet>
      <dgm:spPr/>
    </dgm:pt>
    <dgm:pt modelId="{A192DB7E-1CE6-490C-A2F6-8297040ADCD5}" type="pres">
      <dgm:prSet presAssocID="{BD5F6809-193C-4FD9-97F3-31B7CE0905CD}" presName="rootComposite" presStyleCnt="0"/>
      <dgm:spPr/>
    </dgm:pt>
    <dgm:pt modelId="{49E2C0AD-1F16-47FF-BAB7-A4DC945D5A52}" type="pres">
      <dgm:prSet presAssocID="{BD5F6809-193C-4FD9-97F3-31B7CE0905CD}" presName="rootText" presStyleLbl="node2" presStyleIdx="0" presStyleCnt="4" custScaleY="31772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03DF40B-A8C8-42FE-B1DA-4C9226642097}" type="pres">
      <dgm:prSet presAssocID="{BD5F6809-193C-4FD9-97F3-31B7CE0905CD}" presName="rootConnector" presStyleLbl="node2" presStyleIdx="0" presStyleCnt="4"/>
      <dgm:spPr/>
      <dgm:t>
        <a:bodyPr/>
        <a:lstStyle/>
        <a:p>
          <a:endParaRPr lang="ru-RU"/>
        </a:p>
      </dgm:t>
    </dgm:pt>
    <dgm:pt modelId="{8B865DD9-0AE3-436C-9090-1AE32E09B42C}" type="pres">
      <dgm:prSet presAssocID="{BD5F6809-193C-4FD9-97F3-31B7CE0905CD}" presName="hierChild4" presStyleCnt="0"/>
      <dgm:spPr/>
    </dgm:pt>
    <dgm:pt modelId="{A5BB2D93-CC38-4CE5-9080-6414F9EC205B}" type="pres">
      <dgm:prSet presAssocID="{BD5F6809-193C-4FD9-97F3-31B7CE0905CD}" presName="hierChild5" presStyleCnt="0"/>
      <dgm:spPr/>
    </dgm:pt>
    <dgm:pt modelId="{B3124F71-5B16-4D1C-9C2B-D1BB6FCC8B2E}" type="pres">
      <dgm:prSet presAssocID="{57C92245-7D5C-4967-B093-74D19369F0F5}" presName="Name35" presStyleLbl="parChTrans1D2" presStyleIdx="1" presStyleCnt="4"/>
      <dgm:spPr/>
      <dgm:t>
        <a:bodyPr/>
        <a:lstStyle/>
        <a:p>
          <a:endParaRPr lang="ru-RU"/>
        </a:p>
      </dgm:t>
    </dgm:pt>
    <dgm:pt modelId="{E687FD55-F292-4A4D-A876-DA848447F225}" type="pres">
      <dgm:prSet presAssocID="{6357DB13-AA7E-4343-880C-9941C396757C}" presName="hierRoot2" presStyleCnt="0">
        <dgm:presLayoutVars>
          <dgm:hierBranch/>
        </dgm:presLayoutVars>
      </dgm:prSet>
      <dgm:spPr/>
    </dgm:pt>
    <dgm:pt modelId="{89F00046-E5FE-4045-B234-C6543A22B4FE}" type="pres">
      <dgm:prSet presAssocID="{6357DB13-AA7E-4343-880C-9941C396757C}" presName="rootComposite" presStyleCnt="0"/>
      <dgm:spPr/>
    </dgm:pt>
    <dgm:pt modelId="{A049157F-DD3C-441A-9FE7-56322F7A22D3}" type="pres">
      <dgm:prSet presAssocID="{6357DB13-AA7E-4343-880C-9941C396757C}" presName="rootText" presStyleLbl="node2" presStyleIdx="1" presStyleCnt="4" custScaleY="30493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F52A0F6-86AE-4A79-9CB0-B65E1824DF0E}" type="pres">
      <dgm:prSet presAssocID="{6357DB13-AA7E-4343-880C-9941C396757C}" presName="rootConnector" presStyleLbl="node2" presStyleIdx="1" presStyleCnt="4"/>
      <dgm:spPr/>
      <dgm:t>
        <a:bodyPr/>
        <a:lstStyle/>
        <a:p>
          <a:endParaRPr lang="ru-RU"/>
        </a:p>
      </dgm:t>
    </dgm:pt>
    <dgm:pt modelId="{0607F012-B79A-4157-8579-FD9B358EF571}" type="pres">
      <dgm:prSet presAssocID="{6357DB13-AA7E-4343-880C-9941C396757C}" presName="hierChild4" presStyleCnt="0"/>
      <dgm:spPr/>
    </dgm:pt>
    <dgm:pt modelId="{82B36516-8903-4F3F-B461-C0B1B206C221}" type="pres">
      <dgm:prSet presAssocID="{6357DB13-AA7E-4343-880C-9941C396757C}" presName="hierChild5" presStyleCnt="0"/>
      <dgm:spPr/>
    </dgm:pt>
    <dgm:pt modelId="{E0605D92-BD19-4FE1-AF84-A8F832135642}" type="pres">
      <dgm:prSet presAssocID="{6E8A84D4-4DD6-4AF7-B2D9-E8CBFFC591D4}" presName="Name35" presStyleLbl="parChTrans1D2" presStyleIdx="2" presStyleCnt="4"/>
      <dgm:spPr/>
      <dgm:t>
        <a:bodyPr/>
        <a:lstStyle/>
        <a:p>
          <a:endParaRPr lang="ru-RU"/>
        </a:p>
      </dgm:t>
    </dgm:pt>
    <dgm:pt modelId="{F4C78DD5-615E-4DFC-BE28-566816C46BDC}" type="pres">
      <dgm:prSet presAssocID="{6188AE26-E50C-49FD-AAF3-C1C056F927B5}" presName="hierRoot2" presStyleCnt="0">
        <dgm:presLayoutVars>
          <dgm:hierBranch/>
        </dgm:presLayoutVars>
      </dgm:prSet>
      <dgm:spPr/>
    </dgm:pt>
    <dgm:pt modelId="{02876794-08E8-4170-965A-39789EF8EC0C}" type="pres">
      <dgm:prSet presAssocID="{6188AE26-E50C-49FD-AAF3-C1C056F927B5}" presName="rootComposite" presStyleCnt="0"/>
      <dgm:spPr/>
    </dgm:pt>
    <dgm:pt modelId="{D9177B99-B6C5-435E-BEE5-79C6A89F9D0D}" type="pres">
      <dgm:prSet presAssocID="{6188AE26-E50C-49FD-AAF3-C1C056F927B5}" presName="rootText" presStyleLbl="node2" presStyleIdx="2" presStyleCnt="4" custScaleY="32288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E952C85-9CEA-4AC5-AAD6-27344616D617}" type="pres">
      <dgm:prSet presAssocID="{6188AE26-E50C-49FD-AAF3-C1C056F927B5}" presName="rootConnector" presStyleLbl="node2" presStyleIdx="2" presStyleCnt="4"/>
      <dgm:spPr/>
      <dgm:t>
        <a:bodyPr/>
        <a:lstStyle/>
        <a:p>
          <a:endParaRPr lang="ru-RU"/>
        </a:p>
      </dgm:t>
    </dgm:pt>
    <dgm:pt modelId="{92C83E4E-0FB2-4E5E-A4DC-939BA97A5017}" type="pres">
      <dgm:prSet presAssocID="{6188AE26-E50C-49FD-AAF3-C1C056F927B5}" presName="hierChild4" presStyleCnt="0"/>
      <dgm:spPr/>
    </dgm:pt>
    <dgm:pt modelId="{2C32F1A9-994C-4B5F-A39F-B6533D0FFB6E}" type="pres">
      <dgm:prSet presAssocID="{6188AE26-E50C-49FD-AAF3-C1C056F927B5}" presName="hierChild5" presStyleCnt="0"/>
      <dgm:spPr/>
    </dgm:pt>
    <dgm:pt modelId="{3908B1C3-176C-4758-AB97-409C1DAF7364}" type="pres">
      <dgm:prSet presAssocID="{2F5E2F18-ED15-4347-AD11-CCECF21EAA43}" presName="Name35" presStyleLbl="parChTrans1D2" presStyleIdx="3" presStyleCnt="4"/>
      <dgm:spPr/>
      <dgm:t>
        <a:bodyPr/>
        <a:lstStyle/>
        <a:p>
          <a:endParaRPr lang="ru-RU"/>
        </a:p>
      </dgm:t>
    </dgm:pt>
    <dgm:pt modelId="{F4CA7E27-910E-431C-A2F1-8D462C88702F}" type="pres">
      <dgm:prSet presAssocID="{03C09DC6-CD4D-4DA7-9643-16DB4E9CBF05}" presName="hierRoot2" presStyleCnt="0">
        <dgm:presLayoutVars>
          <dgm:hierBranch/>
        </dgm:presLayoutVars>
      </dgm:prSet>
      <dgm:spPr/>
    </dgm:pt>
    <dgm:pt modelId="{FC148853-C028-4025-8195-F0CB92662888}" type="pres">
      <dgm:prSet presAssocID="{03C09DC6-CD4D-4DA7-9643-16DB4E9CBF05}" presName="rootComposite" presStyleCnt="0"/>
      <dgm:spPr/>
    </dgm:pt>
    <dgm:pt modelId="{10BDBCBE-6EC9-4F34-9137-E46257E56A42}" type="pres">
      <dgm:prSet presAssocID="{03C09DC6-CD4D-4DA7-9643-16DB4E9CBF05}" presName="rootText" presStyleLbl="node2" presStyleIdx="3" presStyleCnt="4" custScaleY="31009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B3F25B1-5706-4AAB-9071-5360DE0BFABF}" type="pres">
      <dgm:prSet presAssocID="{03C09DC6-CD4D-4DA7-9643-16DB4E9CBF05}" presName="rootConnector" presStyleLbl="node2" presStyleIdx="3" presStyleCnt="4"/>
      <dgm:spPr/>
      <dgm:t>
        <a:bodyPr/>
        <a:lstStyle/>
        <a:p>
          <a:endParaRPr lang="ru-RU"/>
        </a:p>
      </dgm:t>
    </dgm:pt>
    <dgm:pt modelId="{CFB645EB-3747-41FB-8CBC-9C73E8FE6732}" type="pres">
      <dgm:prSet presAssocID="{03C09DC6-CD4D-4DA7-9643-16DB4E9CBF05}" presName="hierChild4" presStyleCnt="0"/>
      <dgm:spPr/>
    </dgm:pt>
    <dgm:pt modelId="{0AA6DA84-02AD-49CF-A842-82D912C26089}" type="pres">
      <dgm:prSet presAssocID="{03C09DC6-CD4D-4DA7-9643-16DB4E9CBF05}" presName="hierChild5" presStyleCnt="0"/>
      <dgm:spPr/>
    </dgm:pt>
    <dgm:pt modelId="{06664831-4A10-4393-8B0B-6924CFD98323}" type="pres">
      <dgm:prSet presAssocID="{D647C9D8-131C-4D5F-9B03-B3D3AA65DB2E}" presName="hierChild3" presStyleCnt="0"/>
      <dgm:spPr/>
    </dgm:pt>
  </dgm:ptLst>
  <dgm:cxnLst>
    <dgm:cxn modelId="{DD024FB9-05DB-4E4B-B019-D35DC1C04527}" type="presOf" srcId="{72BE4A40-B0AB-41AD-B5E3-C959484C4D05}" destId="{107CF7CD-F25E-442E-97A1-357544FCD88B}" srcOrd="0" destOrd="0" presId="urn:microsoft.com/office/officeart/2005/8/layout/orgChart1"/>
    <dgm:cxn modelId="{97B15777-D140-41D0-8F2E-E32989310830}" type="presOf" srcId="{D647C9D8-131C-4D5F-9B03-B3D3AA65DB2E}" destId="{E28DAB0A-F238-44ED-A8AA-0D359D631493}" srcOrd="1" destOrd="0" presId="urn:microsoft.com/office/officeart/2005/8/layout/orgChart1"/>
    <dgm:cxn modelId="{A6D1F29C-5F55-4AFC-A03C-4F12791031B9}" type="presOf" srcId="{57C92245-7D5C-4967-B093-74D19369F0F5}" destId="{B3124F71-5B16-4D1C-9C2B-D1BB6FCC8B2E}" srcOrd="0" destOrd="0" presId="urn:microsoft.com/office/officeart/2005/8/layout/orgChart1"/>
    <dgm:cxn modelId="{285B2A14-C502-4E9B-B015-E0EEBDAAB0B3}" type="presOf" srcId="{03C09DC6-CD4D-4DA7-9643-16DB4E9CBF05}" destId="{10BDBCBE-6EC9-4F34-9137-E46257E56A42}" srcOrd="0" destOrd="0" presId="urn:microsoft.com/office/officeart/2005/8/layout/orgChart1"/>
    <dgm:cxn modelId="{9D5F1791-A19B-43C6-90F0-04D1D433379A}" type="presOf" srcId="{13513E70-212D-4AA2-8341-C36ABECFCAB9}" destId="{7D0E7D22-2A10-4019-8372-59334026A294}" srcOrd="0" destOrd="0" presId="urn:microsoft.com/office/officeart/2005/8/layout/orgChart1"/>
    <dgm:cxn modelId="{91CE32CA-6DC3-4059-857D-1B3BD47320DA}" type="presOf" srcId="{2F5E2F18-ED15-4347-AD11-CCECF21EAA43}" destId="{3908B1C3-176C-4758-AB97-409C1DAF7364}" srcOrd="0" destOrd="0" presId="urn:microsoft.com/office/officeart/2005/8/layout/orgChart1"/>
    <dgm:cxn modelId="{292D6FCF-99E1-41D6-B2C2-20E6080AC1CF}" srcId="{D647C9D8-131C-4D5F-9B03-B3D3AA65DB2E}" destId="{6188AE26-E50C-49FD-AAF3-C1C056F927B5}" srcOrd="2" destOrd="0" parTransId="{6E8A84D4-4DD6-4AF7-B2D9-E8CBFFC591D4}" sibTransId="{6186AEB0-25F4-4217-A85C-357218BEB0C9}"/>
    <dgm:cxn modelId="{3CD851AD-F0E7-4362-BF25-6E1BC4C1B5AE}" type="presOf" srcId="{6188AE26-E50C-49FD-AAF3-C1C056F927B5}" destId="{D9177B99-B6C5-435E-BEE5-79C6A89F9D0D}" srcOrd="0" destOrd="0" presId="urn:microsoft.com/office/officeart/2005/8/layout/orgChart1"/>
    <dgm:cxn modelId="{916F19A8-4B71-40F1-90F0-AA27CF1FF7C4}" type="presOf" srcId="{6188AE26-E50C-49FD-AAF3-C1C056F927B5}" destId="{0E952C85-9CEA-4AC5-AAD6-27344616D617}" srcOrd="1" destOrd="0" presId="urn:microsoft.com/office/officeart/2005/8/layout/orgChart1"/>
    <dgm:cxn modelId="{4E98A7F4-3122-4975-BCFC-BBA1AFD720EC}" type="presOf" srcId="{BD5F6809-193C-4FD9-97F3-31B7CE0905CD}" destId="{49E2C0AD-1F16-47FF-BAB7-A4DC945D5A52}" srcOrd="0" destOrd="0" presId="urn:microsoft.com/office/officeart/2005/8/layout/orgChart1"/>
    <dgm:cxn modelId="{A24EB406-E077-4415-96C3-49F5AF378266}" srcId="{D647C9D8-131C-4D5F-9B03-B3D3AA65DB2E}" destId="{6357DB13-AA7E-4343-880C-9941C396757C}" srcOrd="1" destOrd="0" parTransId="{57C92245-7D5C-4967-B093-74D19369F0F5}" sibTransId="{FF9D257F-1D89-46D0-AB12-336FA1EC1A8B}"/>
    <dgm:cxn modelId="{D31831BF-C12F-45C1-92D5-FD90095C1A43}" type="presOf" srcId="{03C09DC6-CD4D-4DA7-9643-16DB4E9CBF05}" destId="{1B3F25B1-5706-4AAB-9071-5360DE0BFABF}" srcOrd="1" destOrd="0" presId="urn:microsoft.com/office/officeart/2005/8/layout/orgChart1"/>
    <dgm:cxn modelId="{C6447634-2BC3-47C9-8485-8AE31048DE87}" srcId="{13513E70-212D-4AA2-8341-C36ABECFCAB9}" destId="{D647C9D8-131C-4D5F-9B03-B3D3AA65DB2E}" srcOrd="0" destOrd="0" parTransId="{D59A4808-6591-440C-940D-9D676F5011D6}" sibTransId="{2E393527-2D0F-4E1F-9860-3C0B0742605D}"/>
    <dgm:cxn modelId="{7AB27039-71E3-4292-8D94-CA6DDA225D49}" type="presOf" srcId="{BD5F6809-193C-4FD9-97F3-31B7CE0905CD}" destId="{203DF40B-A8C8-42FE-B1DA-4C9226642097}" srcOrd="1" destOrd="0" presId="urn:microsoft.com/office/officeart/2005/8/layout/orgChart1"/>
    <dgm:cxn modelId="{4C89ABAB-846D-43E3-B66C-F20731176CA3}" srcId="{D647C9D8-131C-4D5F-9B03-B3D3AA65DB2E}" destId="{03C09DC6-CD4D-4DA7-9643-16DB4E9CBF05}" srcOrd="3" destOrd="0" parTransId="{2F5E2F18-ED15-4347-AD11-CCECF21EAA43}" sibTransId="{4567982E-A1CA-49BE-8B29-F469A996A209}"/>
    <dgm:cxn modelId="{E0AF7BD3-AE04-4586-AFB9-40588BF24C7D}" type="presOf" srcId="{6E8A84D4-4DD6-4AF7-B2D9-E8CBFFC591D4}" destId="{E0605D92-BD19-4FE1-AF84-A8F832135642}" srcOrd="0" destOrd="0" presId="urn:microsoft.com/office/officeart/2005/8/layout/orgChart1"/>
    <dgm:cxn modelId="{BCFF24C3-A97A-4053-A2D9-01E1EF772A0E}" type="presOf" srcId="{6357DB13-AA7E-4343-880C-9941C396757C}" destId="{A049157F-DD3C-441A-9FE7-56322F7A22D3}" srcOrd="0" destOrd="0" presId="urn:microsoft.com/office/officeart/2005/8/layout/orgChart1"/>
    <dgm:cxn modelId="{1D1B8E94-91CE-4594-932F-6E50C780AEBB}" srcId="{D647C9D8-131C-4D5F-9B03-B3D3AA65DB2E}" destId="{BD5F6809-193C-4FD9-97F3-31B7CE0905CD}" srcOrd="0" destOrd="0" parTransId="{72BE4A40-B0AB-41AD-B5E3-C959484C4D05}" sibTransId="{A19D69E2-09BA-4CD3-9CD6-C3A1A73B5096}"/>
    <dgm:cxn modelId="{B366EEE7-62FB-49D9-8977-CC0104300056}" type="presOf" srcId="{D647C9D8-131C-4D5F-9B03-B3D3AA65DB2E}" destId="{944696BA-5C1E-425E-A8DB-80B5621E41B1}" srcOrd="0" destOrd="0" presId="urn:microsoft.com/office/officeart/2005/8/layout/orgChart1"/>
    <dgm:cxn modelId="{53FD620A-819B-4F85-9A69-C8D8EE2FA9DE}" type="presOf" srcId="{6357DB13-AA7E-4343-880C-9941C396757C}" destId="{0F52A0F6-86AE-4A79-9CB0-B65E1824DF0E}" srcOrd="1" destOrd="0" presId="urn:microsoft.com/office/officeart/2005/8/layout/orgChart1"/>
    <dgm:cxn modelId="{C7558C24-56EB-4B46-81CD-CCE4E63CEEEF}" type="presParOf" srcId="{7D0E7D22-2A10-4019-8372-59334026A294}" destId="{33430B9C-9A37-4CA5-B01E-5B372A86C4E9}" srcOrd="0" destOrd="0" presId="urn:microsoft.com/office/officeart/2005/8/layout/orgChart1"/>
    <dgm:cxn modelId="{BCB4A2B3-F629-4815-8F41-BCF65546CF17}" type="presParOf" srcId="{33430B9C-9A37-4CA5-B01E-5B372A86C4E9}" destId="{BFBAB5FB-BA32-42A1-99D4-57FA204D3639}" srcOrd="0" destOrd="0" presId="urn:microsoft.com/office/officeart/2005/8/layout/orgChart1"/>
    <dgm:cxn modelId="{F20FEA3D-E135-4CC1-89D7-32E1CAFA71E1}" type="presParOf" srcId="{BFBAB5FB-BA32-42A1-99D4-57FA204D3639}" destId="{944696BA-5C1E-425E-A8DB-80B5621E41B1}" srcOrd="0" destOrd="0" presId="urn:microsoft.com/office/officeart/2005/8/layout/orgChart1"/>
    <dgm:cxn modelId="{E8B1A140-F351-419C-A778-789BA4B2E3CA}" type="presParOf" srcId="{BFBAB5FB-BA32-42A1-99D4-57FA204D3639}" destId="{E28DAB0A-F238-44ED-A8AA-0D359D631493}" srcOrd="1" destOrd="0" presId="urn:microsoft.com/office/officeart/2005/8/layout/orgChart1"/>
    <dgm:cxn modelId="{FCBE8B7F-3C82-4A4B-B657-351D4E68D41B}" type="presParOf" srcId="{33430B9C-9A37-4CA5-B01E-5B372A86C4E9}" destId="{919235F6-18BE-4260-8AE9-660CB0C83F49}" srcOrd="1" destOrd="0" presId="urn:microsoft.com/office/officeart/2005/8/layout/orgChart1"/>
    <dgm:cxn modelId="{955D38B6-6F0D-40F9-9AA2-6D464C16C3DF}" type="presParOf" srcId="{919235F6-18BE-4260-8AE9-660CB0C83F49}" destId="{107CF7CD-F25E-442E-97A1-357544FCD88B}" srcOrd="0" destOrd="0" presId="urn:microsoft.com/office/officeart/2005/8/layout/orgChart1"/>
    <dgm:cxn modelId="{6ABE5688-B8C8-415F-92C6-18166D35CAEC}" type="presParOf" srcId="{919235F6-18BE-4260-8AE9-660CB0C83F49}" destId="{1C8B1AFA-FE0F-49D8-AC38-969A13637B8A}" srcOrd="1" destOrd="0" presId="urn:microsoft.com/office/officeart/2005/8/layout/orgChart1"/>
    <dgm:cxn modelId="{B51D7049-9323-4406-9D8E-B6F18AD6C101}" type="presParOf" srcId="{1C8B1AFA-FE0F-49D8-AC38-969A13637B8A}" destId="{A192DB7E-1CE6-490C-A2F6-8297040ADCD5}" srcOrd="0" destOrd="0" presId="urn:microsoft.com/office/officeart/2005/8/layout/orgChart1"/>
    <dgm:cxn modelId="{F2DDB98C-A33E-47AF-B883-6FC52C2F18BC}" type="presParOf" srcId="{A192DB7E-1CE6-490C-A2F6-8297040ADCD5}" destId="{49E2C0AD-1F16-47FF-BAB7-A4DC945D5A52}" srcOrd="0" destOrd="0" presId="urn:microsoft.com/office/officeart/2005/8/layout/orgChart1"/>
    <dgm:cxn modelId="{224CD34C-D583-47CC-84C3-0B37D712838D}" type="presParOf" srcId="{A192DB7E-1CE6-490C-A2F6-8297040ADCD5}" destId="{203DF40B-A8C8-42FE-B1DA-4C9226642097}" srcOrd="1" destOrd="0" presId="urn:microsoft.com/office/officeart/2005/8/layout/orgChart1"/>
    <dgm:cxn modelId="{389C184D-6538-4C39-BD78-74EA1FB151D9}" type="presParOf" srcId="{1C8B1AFA-FE0F-49D8-AC38-969A13637B8A}" destId="{8B865DD9-0AE3-436C-9090-1AE32E09B42C}" srcOrd="1" destOrd="0" presId="urn:microsoft.com/office/officeart/2005/8/layout/orgChart1"/>
    <dgm:cxn modelId="{5A2DD402-A164-40C8-A7D9-C8FE25F8D23A}" type="presParOf" srcId="{1C8B1AFA-FE0F-49D8-AC38-969A13637B8A}" destId="{A5BB2D93-CC38-4CE5-9080-6414F9EC205B}" srcOrd="2" destOrd="0" presId="urn:microsoft.com/office/officeart/2005/8/layout/orgChart1"/>
    <dgm:cxn modelId="{171DE8D9-EFC4-4332-88A2-C68FEC3624F9}" type="presParOf" srcId="{919235F6-18BE-4260-8AE9-660CB0C83F49}" destId="{B3124F71-5B16-4D1C-9C2B-D1BB6FCC8B2E}" srcOrd="2" destOrd="0" presId="urn:microsoft.com/office/officeart/2005/8/layout/orgChart1"/>
    <dgm:cxn modelId="{24EC17F8-5EDC-4A99-A5B6-1E53B199B5F5}" type="presParOf" srcId="{919235F6-18BE-4260-8AE9-660CB0C83F49}" destId="{E687FD55-F292-4A4D-A876-DA848447F225}" srcOrd="3" destOrd="0" presId="urn:microsoft.com/office/officeart/2005/8/layout/orgChart1"/>
    <dgm:cxn modelId="{791200FA-F2B6-44FE-83FE-D6907A5A7842}" type="presParOf" srcId="{E687FD55-F292-4A4D-A876-DA848447F225}" destId="{89F00046-E5FE-4045-B234-C6543A22B4FE}" srcOrd="0" destOrd="0" presId="urn:microsoft.com/office/officeart/2005/8/layout/orgChart1"/>
    <dgm:cxn modelId="{1731D16A-E17A-4087-96FE-7A8B5A4909FD}" type="presParOf" srcId="{89F00046-E5FE-4045-B234-C6543A22B4FE}" destId="{A049157F-DD3C-441A-9FE7-56322F7A22D3}" srcOrd="0" destOrd="0" presId="urn:microsoft.com/office/officeart/2005/8/layout/orgChart1"/>
    <dgm:cxn modelId="{BCB64EE5-3F9A-42CF-9415-9C3F8EF49CA7}" type="presParOf" srcId="{89F00046-E5FE-4045-B234-C6543A22B4FE}" destId="{0F52A0F6-86AE-4A79-9CB0-B65E1824DF0E}" srcOrd="1" destOrd="0" presId="urn:microsoft.com/office/officeart/2005/8/layout/orgChart1"/>
    <dgm:cxn modelId="{63EE7AD1-7191-4861-BF8D-D277E08AC896}" type="presParOf" srcId="{E687FD55-F292-4A4D-A876-DA848447F225}" destId="{0607F012-B79A-4157-8579-FD9B358EF571}" srcOrd="1" destOrd="0" presId="urn:microsoft.com/office/officeart/2005/8/layout/orgChart1"/>
    <dgm:cxn modelId="{BD4DCDB5-739F-407E-86F4-61BDCB6B49A2}" type="presParOf" srcId="{E687FD55-F292-4A4D-A876-DA848447F225}" destId="{82B36516-8903-4F3F-B461-C0B1B206C221}" srcOrd="2" destOrd="0" presId="urn:microsoft.com/office/officeart/2005/8/layout/orgChart1"/>
    <dgm:cxn modelId="{5BFDA758-6B48-42B9-8CC7-CB2335A24ACB}" type="presParOf" srcId="{919235F6-18BE-4260-8AE9-660CB0C83F49}" destId="{E0605D92-BD19-4FE1-AF84-A8F832135642}" srcOrd="4" destOrd="0" presId="urn:microsoft.com/office/officeart/2005/8/layout/orgChart1"/>
    <dgm:cxn modelId="{22DD4B7D-F674-4CFE-8F25-9D244E9F570E}" type="presParOf" srcId="{919235F6-18BE-4260-8AE9-660CB0C83F49}" destId="{F4C78DD5-615E-4DFC-BE28-566816C46BDC}" srcOrd="5" destOrd="0" presId="urn:microsoft.com/office/officeart/2005/8/layout/orgChart1"/>
    <dgm:cxn modelId="{2739B35F-0A6D-4244-9ED2-B6F40F1682A4}" type="presParOf" srcId="{F4C78DD5-615E-4DFC-BE28-566816C46BDC}" destId="{02876794-08E8-4170-965A-39789EF8EC0C}" srcOrd="0" destOrd="0" presId="urn:microsoft.com/office/officeart/2005/8/layout/orgChart1"/>
    <dgm:cxn modelId="{D873E276-E620-4B9A-B603-8DF3CEBD014E}" type="presParOf" srcId="{02876794-08E8-4170-965A-39789EF8EC0C}" destId="{D9177B99-B6C5-435E-BEE5-79C6A89F9D0D}" srcOrd="0" destOrd="0" presId="urn:microsoft.com/office/officeart/2005/8/layout/orgChart1"/>
    <dgm:cxn modelId="{C9C29BE6-C956-42E9-BEF2-3CAD054CCE88}" type="presParOf" srcId="{02876794-08E8-4170-965A-39789EF8EC0C}" destId="{0E952C85-9CEA-4AC5-AAD6-27344616D617}" srcOrd="1" destOrd="0" presId="urn:microsoft.com/office/officeart/2005/8/layout/orgChart1"/>
    <dgm:cxn modelId="{91435408-5E40-4B5C-A28D-68CC20F9C4C5}" type="presParOf" srcId="{F4C78DD5-615E-4DFC-BE28-566816C46BDC}" destId="{92C83E4E-0FB2-4E5E-A4DC-939BA97A5017}" srcOrd="1" destOrd="0" presId="urn:microsoft.com/office/officeart/2005/8/layout/orgChart1"/>
    <dgm:cxn modelId="{3F6CA303-A570-41F4-92E4-34717D0CC999}" type="presParOf" srcId="{F4C78DD5-615E-4DFC-BE28-566816C46BDC}" destId="{2C32F1A9-994C-4B5F-A39F-B6533D0FFB6E}" srcOrd="2" destOrd="0" presId="urn:microsoft.com/office/officeart/2005/8/layout/orgChart1"/>
    <dgm:cxn modelId="{924CEF7D-9872-4987-B098-356703107BE1}" type="presParOf" srcId="{919235F6-18BE-4260-8AE9-660CB0C83F49}" destId="{3908B1C3-176C-4758-AB97-409C1DAF7364}" srcOrd="6" destOrd="0" presId="urn:microsoft.com/office/officeart/2005/8/layout/orgChart1"/>
    <dgm:cxn modelId="{99BFADAB-D6C0-476D-83FC-76512D6AF0CD}" type="presParOf" srcId="{919235F6-18BE-4260-8AE9-660CB0C83F49}" destId="{F4CA7E27-910E-431C-A2F1-8D462C88702F}" srcOrd="7" destOrd="0" presId="urn:microsoft.com/office/officeart/2005/8/layout/orgChart1"/>
    <dgm:cxn modelId="{BD9643C1-D964-4B40-A70B-A32DF2A41672}" type="presParOf" srcId="{F4CA7E27-910E-431C-A2F1-8D462C88702F}" destId="{FC148853-C028-4025-8195-F0CB92662888}" srcOrd="0" destOrd="0" presId="urn:microsoft.com/office/officeart/2005/8/layout/orgChart1"/>
    <dgm:cxn modelId="{E37F4975-0955-460A-8870-49DB31626EC6}" type="presParOf" srcId="{FC148853-C028-4025-8195-F0CB92662888}" destId="{10BDBCBE-6EC9-4F34-9137-E46257E56A42}" srcOrd="0" destOrd="0" presId="urn:microsoft.com/office/officeart/2005/8/layout/orgChart1"/>
    <dgm:cxn modelId="{D60E5673-6DBD-43A7-9F0A-6477A862E739}" type="presParOf" srcId="{FC148853-C028-4025-8195-F0CB92662888}" destId="{1B3F25B1-5706-4AAB-9071-5360DE0BFABF}" srcOrd="1" destOrd="0" presId="urn:microsoft.com/office/officeart/2005/8/layout/orgChart1"/>
    <dgm:cxn modelId="{9B09024B-E5BB-42D8-88A4-5CF5C7471930}" type="presParOf" srcId="{F4CA7E27-910E-431C-A2F1-8D462C88702F}" destId="{CFB645EB-3747-41FB-8CBC-9C73E8FE6732}" srcOrd="1" destOrd="0" presId="urn:microsoft.com/office/officeart/2005/8/layout/orgChart1"/>
    <dgm:cxn modelId="{6A037344-6EC1-405A-9952-D39D8DDDCB71}" type="presParOf" srcId="{F4CA7E27-910E-431C-A2F1-8D462C88702F}" destId="{0AA6DA84-02AD-49CF-A842-82D912C26089}" srcOrd="2" destOrd="0" presId="urn:microsoft.com/office/officeart/2005/8/layout/orgChart1"/>
    <dgm:cxn modelId="{1FE5E18B-1FB1-4053-8BE9-452006AEB69D}" type="presParOf" srcId="{33430B9C-9A37-4CA5-B01E-5B372A86C4E9}" destId="{06664831-4A10-4393-8B0B-6924CFD98323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E8C9659-6FD4-4823-9D6C-8362EDE90AF5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</dgm:pt>
    <dgm:pt modelId="{9A0D927B-2FB1-4077-AFE7-B63A08138AB4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4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 Black" pitchFamily="34" charset="0"/>
              <a:cs typeface="Arial" charset="0"/>
            </a:rPr>
            <a:t>Педагогічна рада НВК</a:t>
          </a:r>
          <a:endParaRPr kumimoji="0" lang="ru-RU" sz="14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endParaRPr>
        </a:p>
      </dgm:t>
    </dgm:pt>
    <dgm:pt modelId="{24B75FE8-8650-4F62-A8D2-0778ACFC190C}" type="parTrans" cxnId="{51550680-522E-41D8-B6E2-88C5701F7573}">
      <dgm:prSet/>
      <dgm:spPr/>
      <dgm:t>
        <a:bodyPr/>
        <a:lstStyle/>
        <a:p>
          <a:endParaRPr lang="ru-RU"/>
        </a:p>
      </dgm:t>
    </dgm:pt>
    <dgm:pt modelId="{E9339157-DEA8-4F72-B58E-9A32ACCA1A89}" type="sibTrans" cxnId="{51550680-522E-41D8-B6E2-88C5701F7573}">
      <dgm:prSet/>
      <dgm:spPr/>
      <dgm:t>
        <a:bodyPr/>
        <a:lstStyle/>
        <a:p>
          <a:endParaRPr lang="ru-RU"/>
        </a:p>
      </dgm:t>
    </dgm:pt>
    <dgm:pt modelId="{BD1E40B7-A36A-4FFC-8377-06C1C88C8C27}">
      <dgm:prSet custT="1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4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 Black" pitchFamily="34" charset="0"/>
              <a:cs typeface="Arial" charset="0"/>
            </a:rPr>
            <a:t>Методична</a:t>
          </a:r>
          <a:r>
            <a:rPr kumimoji="0" lang="uk-UA" sz="1400" b="0" i="0" u="none" strike="noStrike" cap="none" normalizeH="0" baseline="0" dirty="0" smtClean="0">
              <a:ln>
                <a:noFill/>
              </a:ln>
              <a:solidFill>
                <a:srgbClr val="800080"/>
              </a:solidFill>
              <a:effectLst/>
              <a:latin typeface="Arial Black" pitchFamily="34" charset="0"/>
              <a:cs typeface="Arial" charset="0"/>
            </a:rPr>
            <a:t> </a:t>
          </a:r>
          <a:r>
            <a:rPr kumimoji="0" lang="uk-UA" sz="14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 Black" pitchFamily="34" charset="0"/>
              <a:cs typeface="Arial" charset="0"/>
            </a:rPr>
            <a:t>рада НВК</a:t>
          </a:r>
          <a:endParaRPr kumimoji="0" lang="ru-RU" sz="1400" b="1" i="0" u="none" strike="noStrike" cap="none" normalizeH="0" baseline="0" dirty="0" smtClean="0">
            <a:ln>
              <a:noFill/>
            </a:ln>
            <a:solidFill>
              <a:srgbClr val="0000FF"/>
            </a:solidFill>
            <a:effectLst/>
            <a:latin typeface="Arial" charset="0"/>
            <a:cs typeface="Arial" charset="0"/>
          </a:endParaRPr>
        </a:p>
      </dgm:t>
    </dgm:pt>
    <dgm:pt modelId="{6B29D132-305F-4ADE-B8EB-4B8FFE329849}" type="parTrans" cxnId="{96BF0A65-D454-454D-B116-0C12984E0CD9}">
      <dgm:prSet/>
      <dgm:spPr/>
      <dgm:t>
        <a:bodyPr/>
        <a:lstStyle/>
        <a:p>
          <a:endParaRPr lang="ru-RU"/>
        </a:p>
      </dgm:t>
    </dgm:pt>
    <dgm:pt modelId="{6D86280F-6644-4C22-AA3A-505A094F3DDD}" type="sibTrans" cxnId="{96BF0A65-D454-454D-B116-0C12984E0CD9}">
      <dgm:prSet/>
      <dgm:spPr/>
      <dgm:t>
        <a:bodyPr/>
        <a:lstStyle/>
        <a:p>
          <a:endParaRPr lang="ru-RU"/>
        </a:p>
      </dgm:t>
    </dgm:pt>
    <dgm:pt modelId="{7876B18D-D638-428A-9662-3DB2C6EBF261}">
      <dgm:prSet custT="1"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400" b="1" i="0" u="none" strike="noStrike" cap="none" normalizeH="0" baseline="0" dirty="0" smtClean="0">
              <a:ln>
                <a:noFill/>
              </a:ln>
              <a:solidFill>
                <a:srgbClr val="993300"/>
              </a:solidFill>
              <a:effectLst/>
              <a:latin typeface="Arial Narrow" pitchFamily="34" charset="0"/>
              <a:cs typeface="Arial" charset="0"/>
            </a:rPr>
            <a:t>Індивідуальні форми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400" b="1" i="0" u="none" strike="noStrike" cap="none" normalizeH="0" baseline="0" dirty="0" smtClean="0">
              <a:ln>
                <a:noFill/>
              </a:ln>
              <a:solidFill>
                <a:srgbClr val="993300"/>
              </a:solidFill>
              <a:effectLst/>
              <a:latin typeface="Arial Narrow" pitchFamily="34" charset="0"/>
              <a:cs typeface="Arial" charset="0"/>
            </a:rPr>
            <a:t>методичного вдосконалення</a:t>
          </a:r>
          <a:endParaRPr kumimoji="0" lang="ru-RU" sz="14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endParaRPr>
        </a:p>
      </dgm:t>
    </dgm:pt>
    <dgm:pt modelId="{219816E1-AB24-420D-A8AE-94A8CDDCD87C}" type="parTrans" cxnId="{868BCD48-F4C4-4D80-88A0-065FA83E8B72}">
      <dgm:prSet/>
      <dgm:spPr/>
      <dgm:t>
        <a:bodyPr/>
        <a:lstStyle/>
        <a:p>
          <a:endParaRPr lang="ru-RU"/>
        </a:p>
      </dgm:t>
    </dgm:pt>
    <dgm:pt modelId="{8B14E926-9A51-4E5C-9469-8DB463FB9839}" type="sibTrans" cxnId="{868BCD48-F4C4-4D80-88A0-065FA83E8B72}">
      <dgm:prSet/>
      <dgm:spPr/>
      <dgm:t>
        <a:bodyPr/>
        <a:lstStyle/>
        <a:p>
          <a:endParaRPr lang="ru-RU"/>
        </a:p>
      </dgm:t>
    </dgm:pt>
    <dgm:pt modelId="{82657715-585E-4196-AAF6-EF2574D4F407}">
      <dgm:prSet custT="1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uk-UA" sz="1200" b="1" i="0" u="none" strike="noStrike" cap="none" normalizeH="0" baseline="0" dirty="0" smtClean="0">
            <a:ln>
              <a:noFill/>
            </a:ln>
            <a:solidFill>
              <a:srgbClr val="FF0000"/>
            </a:solidFill>
            <a:effectLst/>
            <a:latin typeface="Monotype Corsiva" pitchFamily="66" charset="0"/>
            <a:cs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uk-UA" sz="1400" b="1" i="0" u="none" strike="noStrike" cap="none" normalizeH="0" baseline="0" dirty="0" smtClean="0">
            <a:ln>
              <a:noFill/>
            </a:ln>
            <a:solidFill>
              <a:srgbClr val="FF0000"/>
            </a:solidFill>
            <a:effectLst/>
            <a:latin typeface="Monotype Corsiva" pitchFamily="66" charset="0"/>
            <a:cs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Monotype Corsiva" pitchFamily="66" charset="0"/>
              <a:cs typeface="Arial" charset="0"/>
            </a:rPr>
            <a:t>Самоосвіта;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Monotype Corsiva" pitchFamily="66" charset="0"/>
              <a:cs typeface="Arial" charset="0"/>
            </a:rPr>
            <a:t>Курсова та після курсова діяльність педагогів;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Monotype Corsiva" pitchFamily="66" charset="0"/>
              <a:cs typeface="Arial" charset="0"/>
            </a:rPr>
            <a:t>Творчі звіти педагогів;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Monotype Corsiva" pitchFamily="66" charset="0"/>
              <a:cs typeface="Arial" charset="0"/>
            </a:rPr>
            <a:t>Наставництво;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Monotype Corsiva" pitchFamily="66" charset="0"/>
              <a:cs typeface="Arial" charset="0"/>
            </a:rPr>
            <a:t>Стажування;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Monotype Corsiva" pitchFamily="66" charset="0"/>
              <a:cs typeface="Arial" charset="0"/>
            </a:rPr>
            <a:t>Робота з методичною літературою;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400" b="1" i="0" u="none" strike="noStrike" cap="none" normalizeH="0" baseline="0" dirty="0" err="1" smtClean="0">
              <a:ln>
                <a:noFill/>
              </a:ln>
              <a:solidFill>
                <a:srgbClr val="FF0000"/>
              </a:solidFill>
              <a:effectLst/>
              <a:latin typeface="Monotype Corsiva" pitchFamily="66" charset="0"/>
              <a:cs typeface="Arial" charset="0"/>
            </a:rPr>
            <a:t>Портфоліо</a:t>
          </a:r>
          <a:r>
            <a:rPr kumimoji="0" lang="uk-UA" sz="1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Monotype Corsiva" pitchFamily="66" charset="0"/>
              <a:cs typeface="Arial" charset="0"/>
            </a:rPr>
            <a:t> педагога</a:t>
          </a:r>
          <a:r>
            <a:rPr kumimoji="0" lang="uk-UA" sz="1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Arial" charset="0"/>
            </a:rPr>
            <a:t>.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uk-UA" sz="1200" b="1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cs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charset="0"/>
            </a:rPr>
            <a:t> 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sz="6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endParaRPr>
        </a:p>
      </dgm:t>
    </dgm:pt>
    <dgm:pt modelId="{B5E655E1-E67A-4ED2-8887-1791639986FF}" type="parTrans" cxnId="{DED40078-C12D-4711-88F7-8EFCC3D4A689}">
      <dgm:prSet/>
      <dgm:spPr/>
      <dgm:t>
        <a:bodyPr/>
        <a:lstStyle/>
        <a:p>
          <a:endParaRPr lang="ru-RU"/>
        </a:p>
      </dgm:t>
    </dgm:pt>
    <dgm:pt modelId="{0315EEA6-0022-469F-A8F9-8364C1107AEC}" type="sibTrans" cxnId="{DED40078-C12D-4711-88F7-8EFCC3D4A689}">
      <dgm:prSet/>
      <dgm:spPr/>
      <dgm:t>
        <a:bodyPr/>
        <a:lstStyle/>
        <a:p>
          <a:endParaRPr lang="ru-RU"/>
        </a:p>
      </dgm:t>
    </dgm:pt>
    <dgm:pt modelId="{19EC1F5E-A203-44A4-9EA1-3F9AB2DBD8E4}">
      <dgm:prSet custT="1"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400" b="1" i="0" u="none" strike="noStrike" cap="none" normalizeH="0" baseline="0" dirty="0" smtClean="0">
              <a:ln>
                <a:noFill/>
              </a:ln>
              <a:solidFill>
                <a:srgbClr val="993300"/>
              </a:solidFill>
              <a:effectLst/>
              <a:latin typeface="Arial Narrow" pitchFamily="34" charset="0"/>
              <a:cs typeface="Arial" charset="0"/>
            </a:rPr>
            <a:t>Групові форми методичного вдосконалення</a:t>
          </a:r>
          <a:endParaRPr kumimoji="0" lang="ru-RU" sz="14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endParaRPr>
        </a:p>
      </dgm:t>
    </dgm:pt>
    <dgm:pt modelId="{10347937-9BCA-4452-A0F7-9762ACA28656}" type="parTrans" cxnId="{7572A737-2F34-40E1-9EE0-C340EFC849CF}">
      <dgm:prSet/>
      <dgm:spPr/>
      <dgm:t>
        <a:bodyPr/>
        <a:lstStyle/>
        <a:p>
          <a:endParaRPr lang="ru-RU"/>
        </a:p>
      </dgm:t>
    </dgm:pt>
    <dgm:pt modelId="{FB5CF3C4-C9E2-4430-9C3E-5131B904103D}" type="sibTrans" cxnId="{7572A737-2F34-40E1-9EE0-C340EFC849CF}">
      <dgm:prSet/>
      <dgm:spPr/>
      <dgm:t>
        <a:bodyPr/>
        <a:lstStyle/>
        <a:p>
          <a:endParaRPr lang="ru-RU"/>
        </a:p>
      </dgm:t>
    </dgm:pt>
    <dgm:pt modelId="{969E84F7-C74E-42F6-9249-428FEE87EADA}">
      <dgm:prSet custT="1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Monotype Corsiva" pitchFamily="66" charset="0"/>
              <a:cs typeface="Arial" charset="0"/>
            </a:rPr>
            <a:t>Професійні методичні об</a:t>
          </a:r>
          <a:r>
            <a:rPr kumimoji="0" lang="ru-RU" sz="1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Monotype Corsiva" pitchFamily="66" charset="0"/>
              <a:cs typeface="Arial" charset="0"/>
            </a:rPr>
            <a:t>’</a:t>
          </a:r>
          <a:r>
            <a:rPr kumimoji="0" lang="uk-UA" sz="1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Monotype Corsiva" pitchFamily="66" charset="0"/>
              <a:cs typeface="Arial" charset="0"/>
            </a:rPr>
            <a:t>єднання вчителів;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Monotype Corsiva" pitchFamily="66" charset="0"/>
              <a:cs typeface="Arial" charset="0"/>
            </a:rPr>
            <a:t>Методичне об</a:t>
          </a:r>
          <a:r>
            <a:rPr kumimoji="0" lang="ru-RU" sz="1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Monotype Corsiva" pitchFamily="66" charset="0"/>
              <a:cs typeface="Arial" charset="0"/>
            </a:rPr>
            <a:t>’</a:t>
          </a:r>
          <a:r>
            <a:rPr kumimoji="0" lang="uk-UA" sz="1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Monotype Corsiva" pitchFamily="66" charset="0"/>
              <a:cs typeface="Arial" charset="0"/>
            </a:rPr>
            <a:t>єднання класних керівників;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Monotype Corsiva" pitchFamily="66" charset="0"/>
              <a:cs typeface="Arial" charset="0"/>
            </a:rPr>
            <a:t>Постійно діючий науково-практичний семінар;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Monotype Corsiva" pitchFamily="66" charset="0"/>
              <a:cs typeface="Arial" charset="0"/>
            </a:rPr>
            <a:t>Методичний бюлетень.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uk-UA" sz="1200" b="1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cs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sz="10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endParaRPr>
        </a:p>
      </dgm:t>
    </dgm:pt>
    <dgm:pt modelId="{7ABAA5B9-064C-4BBF-B621-D629B4B254E3}" type="parTrans" cxnId="{ACF629C7-5CA4-45DF-A743-B9BC0EC23078}">
      <dgm:prSet/>
      <dgm:spPr/>
      <dgm:t>
        <a:bodyPr/>
        <a:lstStyle/>
        <a:p>
          <a:endParaRPr lang="ru-RU"/>
        </a:p>
      </dgm:t>
    </dgm:pt>
    <dgm:pt modelId="{16CA3FD0-6D18-4386-B63D-26273D84E33E}" type="sibTrans" cxnId="{ACF629C7-5CA4-45DF-A743-B9BC0EC23078}">
      <dgm:prSet/>
      <dgm:spPr/>
      <dgm:t>
        <a:bodyPr/>
        <a:lstStyle/>
        <a:p>
          <a:endParaRPr lang="ru-RU"/>
        </a:p>
      </dgm:t>
    </dgm:pt>
    <dgm:pt modelId="{7A7B8C0C-B29E-474C-BB2F-4074310FC391}">
      <dgm:prSet custT="1"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400" b="1" i="0" u="none" strike="noStrike" cap="none" normalizeH="0" baseline="0" dirty="0" smtClean="0">
              <a:ln>
                <a:noFill/>
              </a:ln>
              <a:solidFill>
                <a:srgbClr val="993300"/>
              </a:solidFill>
              <a:effectLst/>
              <a:latin typeface="Arial Narrow" pitchFamily="34" charset="0"/>
              <a:cs typeface="Arial" charset="0"/>
            </a:rPr>
            <a:t>Колективні форми методичного вдосконалення</a:t>
          </a:r>
          <a:endParaRPr kumimoji="0" lang="ru-RU" sz="14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endParaRPr>
        </a:p>
      </dgm:t>
    </dgm:pt>
    <dgm:pt modelId="{BCDEE285-9833-4A72-BF12-52DAA74C5736}" type="parTrans" cxnId="{B47F0A5E-D1D4-4563-95CD-12FC2C462D06}">
      <dgm:prSet/>
      <dgm:spPr/>
      <dgm:t>
        <a:bodyPr/>
        <a:lstStyle/>
        <a:p>
          <a:endParaRPr lang="ru-RU"/>
        </a:p>
      </dgm:t>
    </dgm:pt>
    <dgm:pt modelId="{F1A4C217-BADD-4865-B553-E2E262968EE0}" type="sibTrans" cxnId="{B47F0A5E-D1D4-4563-95CD-12FC2C462D06}">
      <dgm:prSet/>
      <dgm:spPr/>
      <dgm:t>
        <a:bodyPr/>
        <a:lstStyle/>
        <a:p>
          <a:endParaRPr lang="ru-RU"/>
        </a:p>
      </dgm:t>
    </dgm:pt>
    <dgm:pt modelId="{4E1E3415-9E50-4F71-AE55-08EF2B6F9B11}">
      <dgm:prSet custT="1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Monotype Corsiva" pitchFamily="66" charset="0"/>
              <a:cs typeface="Arial" charset="0"/>
            </a:rPr>
            <a:t>Педагогічна рада;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Monotype Corsiva" pitchFamily="66" charset="0"/>
              <a:cs typeface="Arial" charset="0"/>
            </a:rPr>
            <a:t>Науково-практична конференція;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Monotype Corsiva" pitchFamily="66" charset="0"/>
              <a:cs typeface="Arial" charset="0"/>
            </a:rPr>
            <a:t>Місячник педагогічної майстерності;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Monotype Corsiva" pitchFamily="66" charset="0"/>
              <a:cs typeface="Arial" charset="0"/>
            </a:rPr>
            <a:t>Семінари-практикуми;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Monotype Corsiva" pitchFamily="66" charset="0"/>
              <a:cs typeface="Arial" charset="0"/>
            </a:rPr>
            <a:t>Семінари-тренінги;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Monotype Corsiva" pitchFamily="66" charset="0"/>
              <a:cs typeface="Arial" charset="0"/>
            </a:rPr>
            <a:t>Круглий стіл</a:t>
          </a:r>
          <a:endParaRPr kumimoji="0" lang="ru-RU" sz="1400" b="1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endParaRPr>
        </a:p>
      </dgm:t>
    </dgm:pt>
    <dgm:pt modelId="{007F936D-BF52-4D43-8158-17592692CB8D}" type="parTrans" cxnId="{D8C02C11-2EEA-4834-A387-DA92DF0DC78A}">
      <dgm:prSet/>
      <dgm:spPr/>
      <dgm:t>
        <a:bodyPr/>
        <a:lstStyle/>
        <a:p>
          <a:endParaRPr lang="ru-RU"/>
        </a:p>
      </dgm:t>
    </dgm:pt>
    <dgm:pt modelId="{57665AF8-D8D2-49D9-B99F-5FDC4A479C93}" type="sibTrans" cxnId="{D8C02C11-2EEA-4834-A387-DA92DF0DC78A}">
      <dgm:prSet/>
      <dgm:spPr/>
      <dgm:t>
        <a:bodyPr/>
        <a:lstStyle/>
        <a:p>
          <a:endParaRPr lang="ru-RU"/>
        </a:p>
      </dgm:t>
    </dgm:pt>
    <dgm:pt modelId="{6D0A2257-E008-475B-84A9-A191A13F3150}">
      <dgm:prSet custT="1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4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 Black" pitchFamily="34" charset="0"/>
              <a:cs typeface="Arial" charset="0"/>
            </a:rPr>
            <a:t>Психологічна</a:t>
          </a:r>
          <a:r>
            <a:rPr kumimoji="0" lang="uk-UA" sz="1400" b="0" i="0" u="none" strike="noStrike" cap="none" normalizeH="0" baseline="0" dirty="0" smtClean="0">
              <a:ln>
                <a:noFill/>
              </a:ln>
              <a:solidFill>
                <a:srgbClr val="800080"/>
              </a:solidFill>
              <a:effectLst/>
              <a:latin typeface="Arial Black" pitchFamily="34" charset="0"/>
              <a:cs typeface="Arial" charset="0"/>
            </a:rPr>
            <a:t> </a:t>
          </a:r>
          <a:r>
            <a:rPr kumimoji="0" lang="uk-UA" sz="14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 Black" pitchFamily="34" charset="0"/>
              <a:cs typeface="Arial" charset="0"/>
            </a:rPr>
            <a:t>служба НВК</a:t>
          </a:r>
          <a:endParaRPr kumimoji="0" lang="ru-RU" sz="1400" b="1" i="0" u="none" strike="noStrike" cap="none" normalizeH="0" baseline="0" dirty="0" smtClean="0">
            <a:ln>
              <a:noFill/>
            </a:ln>
            <a:solidFill>
              <a:srgbClr val="0000FF"/>
            </a:solidFill>
            <a:effectLst/>
            <a:latin typeface="Arial" charset="0"/>
            <a:cs typeface="Arial" charset="0"/>
          </a:endParaRPr>
        </a:p>
      </dgm:t>
    </dgm:pt>
    <dgm:pt modelId="{B8C5AAAC-7508-4E0F-9D6F-01EF24C1A2AE}" type="parTrans" cxnId="{1D97EB8A-9445-4B48-A505-2ACA5CFBE8B6}">
      <dgm:prSet/>
      <dgm:spPr/>
      <dgm:t>
        <a:bodyPr/>
        <a:lstStyle/>
        <a:p>
          <a:endParaRPr lang="ru-RU"/>
        </a:p>
      </dgm:t>
    </dgm:pt>
    <dgm:pt modelId="{645061F7-ABB6-46DC-9A0F-2E9E594D8ACE}" type="sibTrans" cxnId="{1D97EB8A-9445-4B48-A505-2ACA5CFBE8B6}">
      <dgm:prSet/>
      <dgm:spPr/>
      <dgm:t>
        <a:bodyPr/>
        <a:lstStyle/>
        <a:p>
          <a:endParaRPr lang="ru-RU"/>
        </a:p>
      </dgm:t>
    </dgm:pt>
    <dgm:pt modelId="{B259E58E-5A42-47FC-B047-BF05FDAFA503}">
      <dgm:prSet custT="1"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uk-UA" sz="600" b="1" i="0" u="none" strike="noStrike" cap="none" normalizeH="0" baseline="0" dirty="0" smtClean="0">
            <a:ln>
              <a:noFill/>
            </a:ln>
            <a:solidFill>
              <a:srgbClr val="333399"/>
            </a:solidFill>
            <a:effectLst/>
            <a:latin typeface="Monotype Corsiva" pitchFamily="66" charset="0"/>
            <a:cs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400" b="1" i="0" u="none" strike="noStrike" cap="none" normalizeH="0" baseline="0" dirty="0" smtClean="0">
              <a:ln>
                <a:noFill/>
              </a:ln>
              <a:solidFill>
                <a:srgbClr val="333399"/>
              </a:solidFill>
              <a:effectLst/>
              <a:latin typeface="Monotype Corsiva" pitchFamily="66" charset="0"/>
              <a:cs typeface="Arial" charset="0"/>
            </a:rPr>
            <a:t>Психолого-педагогічний семінар;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400" b="1" i="0" u="none" strike="noStrike" cap="none" normalizeH="0" baseline="0" dirty="0" smtClean="0">
              <a:ln>
                <a:noFill/>
              </a:ln>
              <a:solidFill>
                <a:srgbClr val="333399"/>
              </a:solidFill>
              <a:effectLst/>
              <a:latin typeface="Monotype Corsiva" pitchFamily="66" charset="0"/>
              <a:cs typeface="Arial" charset="0"/>
            </a:rPr>
            <a:t>Семінари на запити педагогів;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400" b="1" i="0" u="none" strike="noStrike" cap="none" normalizeH="0" baseline="0" dirty="0" smtClean="0">
              <a:ln>
                <a:noFill/>
              </a:ln>
              <a:solidFill>
                <a:srgbClr val="333399"/>
              </a:solidFill>
              <a:effectLst/>
              <a:latin typeface="Monotype Corsiva" pitchFamily="66" charset="0"/>
              <a:cs typeface="Arial" charset="0"/>
            </a:rPr>
            <a:t>Психологічні консультації для батьків;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400" b="1" i="0" u="none" strike="noStrike" cap="none" normalizeH="0" baseline="0" dirty="0" smtClean="0">
              <a:ln>
                <a:noFill/>
              </a:ln>
              <a:solidFill>
                <a:srgbClr val="333399"/>
              </a:solidFill>
              <a:effectLst/>
              <a:latin typeface="Monotype Corsiva" pitchFamily="66" charset="0"/>
              <a:cs typeface="Arial" charset="0"/>
            </a:rPr>
            <a:t>Адаптація учнів 1-го класу до навчання в школі та учнів 5-го класу до навчання у</a:t>
          </a:r>
          <a:r>
            <a:rPr kumimoji="0" lang="uk-UA" sz="1400" b="1" i="0" u="none" strike="noStrike" cap="none" normalizeH="0" baseline="0" dirty="0" smtClean="0">
              <a:ln>
                <a:noFill/>
              </a:ln>
              <a:solidFill>
                <a:srgbClr val="333399"/>
              </a:solidFill>
              <a:effectLst/>
              <a:latin typeface="Times New Roman" pitchFamily="18" charset="0"/>
              <a:cs typeface="Arial" charset="0"/>
            </a:rPr>
            <a:t> </a:t>
          </a:r>
          <a:r>
            <a:rPr kumimoji="0" lang="uk-UA" sz="1400" b="1" i="0" u="none" strike="noStrike" cap="none" normalizeH="0" baseline="0" dirty="0" smtClean="0">
              <a:ln>
                <a:noFill/>
              </a:ln>
              <a:solidFill>
                <a:srgbClr val="333399"/>
              </a:solidFill>
              <a:effectLst/>
              <a:latin typeface="Monotype Corsiva" pitchFamily="66" charset="0"/>
              <a:cs typeface="Arial" charset="0"/>
            </a:rPr>
            <a:t>школі ІІ ступеня.</a:t>
          </a:r>
          <a:endParaRPr kumimoji="0" lang="ru-RU" sz="1400" b="1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endParaRPr>
        </a:p>
      </dgm:t>
    </dgm:pt>
    <dgm:pt modelId="{323A7937-4222-45D5-9883-43135ADA0180}" type="parTrans" cxnId="{C187AABD-1432-4ECB-9945-CE75C3430999}">
      <dgm:prSet/>
      <dgm:spPr/>
      <dgm:t>
        <a:bodyPr/>
        <a:lstStyle/>
        <a:p>
          <a:endParaRPr lang="ru-RU"/>
        </a:p>
      </dgm:t>
    </dgm:pt>
    <dgm:pt modelId="{27D58773-F348-4F11-954F-0D11163BA1E5}" type="sibTrans" cxnId="{C187AABD-1432-4ECB-9945-CE75C3430999}">
      <dgm:prSet/>
      <dgm:spPr/>
      <dgm:t>
        <a:bodyPr/>
        <a:lstStyle/>
        <a:p>
          <a:endParaRPr lang="ru-RU"/>
        </a:p>
      </dgm:t>
    </dgm:pt>
    <dgm:pt modelId="{EBE1DCFA-9F9F-4F7A-B674-DE8D2B8CD16F}" type="pres">
      <dgm:prSet presAssocID="{AE8C9659-6FD4-4823-9D6C-8362EDE90AF5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A28FC176-036C-4844-B3D6-4A36DB65629F}" type="pres">
      <dgm:prSet presAssocID="{9A0D927B-2FB1-4077-AFE7-B63A08138AB4}" presName="hierRoot1" presStyleCnt="0">
        <dgm:presLayoutVars>
          <dgm:hierBranch val="hang"/>
        </dgm:presLayoutVars>
      </dgm:prSet>
      <dgm:spPr/>
    </dgm:pt>
    <dgm:pt modelId="{F2052414-CF49-467F-A736-FC60C5176B07}" type="pres">
      <dgm:prSet presAssocID="{9A0D927B-2FB1-4077-AFE7-B63A08138AB4}" presName="rootComposite1" presStyleCnt="0"/>
      <dgm:spPr/>
    </dgm:pt>
    <dgm:pt modelId="{8EE96597-F875-4BE7-AC63-B0D6EA9AAC7F}" type="pres">
      <dgm:prSet presAssocID="{9A0D927B-2FB1-4077-AFE7-B63A08138AB4}" presName="rootText1" presStyleLbl="node0" presStyleIdx="0" presStyleCnt="1" custScaleX="10958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0A7E029-78FD-40BB-9556-9700E5F1950C}" type="pres">
      <dgm:prSet presAssocID="{9A0D927B-2FB1-4077-AFE7-B63A08138AB4}" presName="rootConnector1" presStyleLbl="node1" presStyleIdx="0" presStyleCnt="0"/>
      <dgm:spPr/>
      <dgm:t>
        <a:bodyPr/>
        <a:lstStyle/>
        <a:p>
          <a:endParaRPr lang="ru-RU"/>
        </a:p>
      </dgm:t>
    </dgm:pt>
    <dgm:pt modelId="{FC9A3B93-D91A-4FF5-BE8E-D72EEDBDD42E}" type="pres">
      <dgm:prSet presAssocID="{9A0D927B-2FB1-4077-AFE7-B63A08138AB4}" presName="hierChild2" presStyleCnt="0"/>
      <dgm:spPr/>
    </dgm:pt>
    <dgm:pt modelId="{10EF76F6-BFA7-4F65-ADB5-14C3CB7197C8}" type="pres">
      <dgm:prSet presAssocID="{6B29D132-305F-4ADE-B8EB-4B8FFE329849}" presName="Name48" presStyleLbl="parChTrans1D2" presStyleIdx="0" presStyleCnt="2"/>
      <dgm:spPr/>
      <dgm:t>
        <a:bodyPr/>
        <a:lstStyle/>
        <a:p>
          <a:endParaRPr lang="ru-RU"/>
        </a:p>
      </dgm:t>
    </dgm:pt>
    <dgm:pt modelId="{A60C5E1E-602F-4409-9243-3B2DC5DB464C}" type="pres">
      <dgm:prSet presAssocID="{BD1E40B7-A36A-4FFC-8377-06C1C88C8C27}" presName="hierRoot2" presStyleCnt="0">
        <dgm:presLayoutVars>
          <dgm:hierBranch/>
        </dgm:presLayoutVars>
      </dgm:prSet>
      <dgm:spPr/>
    </dgm:pt>
    <dgm:pt modelId="{1A6F96E3-6909-4E11-82B2-5C54EB39A567}" type="pres">
      <dgm:prSet presAssocID="{BD1E40B7-A36A-4FFC-8377-06C1C88C8C27}" presName="rootComposite" presStyleCnt="0"/>
      <dgm:spPr/>
    </dgm:pt>
    <dgm:pt modelId="{E908B35E-DE11-4D1B-85B7-6A99FCA8D52B}" type="pres">
      <dgm:prSet presAssocID="{BD1E40B7-A36A-4FFC-8377-06C1C88C8C27}" presName="rootText" presStyleLbl="node2" presStyleIdx="0" presStyleCnt="2" custScaleX="179091" custScaleY="13333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04B9AF3-9326-442B-AF7E-7A6EB59F8C10}" type="pres">
      <dgm:prSet presAssocID="{BD1E40B7-A36A-4FFC-8377-06C1C88C8C27}" presName="rootConnector" presStyleLbl="node2" presStyleIdx="0" presStyleCnt="2"/>
      <dgm:spPr/>
      <dgm:t>
        <a:bodyPr/>
        <a:lstStyle/>
        <a:p>
          <a:endParaRPr lang="ru-RU"/>
        </a:p>
      </dgm:t>
    </dgm:pt>
    <dgm:pt modelId="{61C96252-5BF0-4919-89B4-2C4F7FE7448C}" type="pres">
      <dgm:prSet presAssocID="{BD1E40B7-A36A-4FFC-8377-06C1C88C8C27}" presName="hierChild4" presStyleCnt="0"/>
      <dgm:spPr/>
    </dgm:pt>
    <dgm:pt modelId="{202FF5EB-DA74-473D-AE68-768A73BFEE8C}" type="pres">
      <dgm:prSet presAssocID="{219816E1-AB24-420D-A8AE-94A8CDDCD87C}" presName="Name35" presStyleLbl="parChTrans1D3" presStyleIdx="0" presStyleCnt="4"/>
      <dgm:spPr/>
      <dgm:t>
        <a:bodyPr/>
        <a:lstStyle/>
        <a:p>
          <a:endParaRPr lang="ru-RU"/>
        </a:p>
      </dgm:t>
    </dgm:pt>
    <dgm:pt modelId="{A05BB659-D5D8-438E-ACE2-B4678E9E5B11}" type="pres">
      <dgm:prSet presAssocID="{7876B18D-D638-428A-9662-3DB2C6EBF261}" presName="hierRoot2" presStyleCnt="0">
        <dgm:presLayoutVars>
          <dgm:hierBranch val="r"/>
        </dgm:presLayoutVars>
      </dgm:prSet>
      <dgm:spPr/>
    </dgm:pt>
    <dgm:pt modelId="{81BB67A1-0316-49C6-8DE6-86B965325167}" type="pres">
      <dgm:prSet presAssocID="{7876B18D-D638-428A-9662-3DB2C6EBF261}" presName="rootComposite" presStyleCnt="0"/>
      <dgm:spPr/>
    </dgm:pt>
    <dgm:pt modelId="{1DF52810-4C77-411F-92EB-BAD406B34B73}" type="pres">
      <dgm:prSet presAssocID="{7876B18D-D638-428A-9662-3DB2C6EBF261}" presName="rootText" presStyleLbl="node3" presStyleIdx="0" presStyleCnt="4" custScaleX="12809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F123A01-0E67-4243-A32F-72BA80EBAEA7}" type="pres">
      <dgm:prSet presAssocID="{7876B18D-D638-428A-9662-3DB2C6EBF261}" presName="rootConnector" presStyleLbl="node3" presStyleIdx="0" presStyleCnt="4"/>
      <dgm:spPr/>
      <dgm:t>
        <a:bodyPr/>
        <a:lstStyle/>
        <a:p>
          <a:endParaRPr lang="ru-RU"/>
        </a:p>
      </dgm:t>
    </dgm:pt>
    <dgm:pt modelId="{C143FC5D-8A4E-49D5-AECC-0FBA0F31B7F7}" type="pres">
      <dgm:prSet presAssocID="{7876B18D-D638-428A-9662-3DB2C6EBF261}" presName="hierChild4" presStyleCnt="0"/>
      <dgm:spPr/>
    </dgm:pt>
    <dgm:pt modelId="{6B9778A1-A946-49AF-94F9-F79DB0AD6713}" type="pres">
      <dgm:prSet presAssocID="{B5E655E1-E67A-4ED2-8887-1791639986FF}" presName="Name50" presStyleLbl="parChTrans1D4" presStyleIdx="0" presStyleCnt="3"/>
      <dgm:spPr/>
      <dgm:t>
        <a:bodyPr/>
        <a:lstStyle/>
        <a:p>
          <a:endParaRPr lang="ru-RU"/>
        </a:p>
      </dgm:t>
    </dgm:pt>
    <dgm:pt modelId="{D5AE06F8-6137-456F-9AF6-D533BB63225F}" type="pres">
      <dgm:prSet presAssocID="{82657715-585E-4196-AAF6-EF2574D4F407}" presName="hierRoot2" presStyleCnt="0">
        <dgm:presLayoutVars>
          <dgm:hierBranch val="r"/>
        </dgm:presLayoutVars>
      </dgm:prSet>
      <dgm:spPr/>
    </dgm:pt>
    <dgm:pt modelId="{C8CCA21B-A9E8-42BA-9071-94DB87616B75}" type="pres">
      <dgm:prSet presAssocID="{82657715-585E-4196-AAF6-EF2574D4F407}" presName="rootComposite" presStyleCnt="0"/>
      <dgm:spPr/>
    </dgm:pt>
    <dgm:pt modelId="{28CC97B3-7ABD-4DD5-83E6-EF7B55F66B92}" type="pres">
      <dgm:prSet presAssocID="{82657715-585E-4196-AAF6-EF2574D4F407}" presName="rootText" presStyleLbl="node4" presStyleIdx="0" presStyleCnt="3" custScaleX="122958" custScaleY="235036" custLinFactNeighborX="-1446" custLinFactNeighborY="-2252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C39FD87-C9F1-448B-A0F6-AD1026818051}" type="pres">
      <dgm:prSet presAssocID="{82657715-585E-4196-AAF6-EF2574D4F407}" presName="rootConnector" presStyleLbl="node4" presStyleIdx="0" presStyleCnt="3"/>
      <dgm:spPr/>
      <dgm:t>
        <a:bodyPr/>
        <a:lstStyle/>
        <a:p>
          <a:endParaRPr lang="ru-RU"/>
        </a:p>
      </dgm:t>
    </dgm:pt>
    <dgm:pt modelId="{A52F46AD-0F8C-4F0E-8AA6-C78871CF9CC4}" type="pres">
      <dgm:prSet presAssocID="{82657715-585E-4196-AAF6-EF2574D4F407}" presName="hierChild4" presStyleCnt="0"/>
      <dgm:spPr/>
    </dgm:pt>
    <dgm:pt modelId="{AA387B5E-24F2-48E3-B772-0CCD9A11396E}" type="pres">
      <dgm:prSet presAssocID="{82657715-585E-4196-AAF6-EF2574D4F407}" presName="hierChild5" presStyleCnt="0"/>
      <dgm:spPr/>
    </dgm:pt>
    <dgm:pt modelId="{3E592935-EAF1-47BC-AE55-99A94EEF0584}" type="pres">
      <dgm:prSet presAssocID="{7876B18D-D638-428A-9662-3DB2C6EBF261}" presName="hierChild5" presStyleCnt="0"/>
      <dgm:spPr/>
    </dgm:pt>
    <dgm:pt modelId="{80536346-B1C1-4242-83C1-72BFDA99BB09}" type="pres">
      <dgm:prSet presAssocID="{10347937-9BCA-4452-A0F7-9762ACA28656}" presName="Name35" presStyleLbl="parChTrans1D3" presStyleIdx="1" presStyleCnt="4"/>
      <dgm:spPr/>
      <dgm:t>
        <a:bodyPr/>
        <a:lstStyle/>
        <a:p>
          <a:endParaRPr lang="ru-RU"/>
        </a:p>
      </dgm:t>
    </dgm:pt>
    <dgm:pt modelId="{814E4A65-4DF4-40BC-BB4E-D9EF2594DDA6}" type="pres">
      <dgm:prSet presAssocID="{19EC1F5E-A203-44A4-9EA1-3F9AB2DBD8E4}" presName="hierRoot2" presStyleCnt="0">
        <dgm:presLayoutVars>
          <dgm:hierBranch val="r"/>
        </dgm:presLayoutVars>
      </dgm:prSet>
      <dgm:spPr/>
    </dgm:pt>
    <dgm:pt modelId="{4323C255-579E-4EB6-AC4A-045E5705A1F7}" type="pres">
      <dgm:prSet presAssocID="{19EC1F5E-A203-44A4-9EA1-3F9AB2DBD8E4}" presName="rootComposite" presStyleCnt="0"/>
      <dgm:spPr/>
    </dgm:pt>
    <dgm:pt modelId="{05338E9D-F09A-41C1-B846-0C594BBB118B}" type="pres">
      <dgm:prSet presAssocID="{19EC1F5E-A203-44A4-9EA1-3F9AB2DBD8E4}" presName="rootText" presStyleLbl="node3" presStyleIdx="1" presStyleCnt="4" custLinFactNeighborX="3821" custLinFactNeighborY="-785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6BF46E0-2B48-40AC-B1CC-EF472D86109D}" type="pres">
      <dgm:prSet presAssocID="{19EC1F5E-A203-44A4-9EA1-3F9AB2DBD8E4}" presName="rootConnector" presStyleLbl="node3" presStyleIdx="1" presStyleCnt="4"/>
      <dgm:spPr/>
      <dgm:t>
        <a:bodyPr/>
        <a:lstStyle/>
        <a:p>
          <a:endParaRPr lang="ru-RU"/>
        </a:p>
      </dgm:t>
    </dgm:pt>
    <dgm:pt modelId="{47FEB486-9E9E-462A-B97B-04FE0CAA5D8D}" type="pres">
      <dgm:prSet presAssocID="{19EC1F5E-A203-44A4-9EA1-3F9AB2DBD8E4}" presName="hierChild4" presStyleCnt="0"/>
      <dgm:spPr/>
    </dgm:pt>
    <dgm:pt modelId="{7923D0A3-8D3E-41DC-AD56-BB50B4A84BA9}" type="pres">
      <dgm:prSet presAssocID="{7ABAA5B9-064C-4BBF-B621-D629B4B254E3}" presName="Name50" presStyleLbl="parChTrans1D4" presStyleIdx="1" presStyleCnt="3"/>
      <dgm:spPr/>
      <dgm:t>
        <a:bodyPr/>
        <a:lstStyle/>
        <a:p>
          <a:endParaRPr lang="ru-RU"/>
        </a:p>
      </dgm:t>
    </dgm:pt>
    <dgm:pt modelId="{65DEB8E6-73FA-4D18-A613-995170AD70B7}" type="pres">
      <dgm:prSet presAssocID="{969E84F7-C74E-42F6-9249-428FEE87EADA}" presName="hierRoot2" presStyleCnt="0">
        <dgm:presLayoutVars>
          <dgm:hierBranch val="r"/>
        </dgm:presLayoutVars>
      </dgm:prSet>
      <dgm:spPr/>
    </dgm:pt>
    <dgm:pt modelId="{9001D865-1AA5-41D6-BC88-2DF056C7C332}" type="pres">
      <dgm:prSet presAssocID="{969E84F7-C74E-42F6-9249-428FEE87EADA}" presName="rootComposite" presStyleCnt="0"/>
      <dgm:spPr/>
    </dgm:pt>
    <dgm:pt modelId="{D562ECF4-74F1-46B5-8072-89EF35DA4970}" type="pres">
      <dgm:prSet presAssocID="{969E84F7-C74E-42F6-9249-428FEE87EADA}" presName="rootText" presStyleLbl="node4" presStyleIdx="1" presStyleCnt="3" custScaleX="127288" custScaleY="272075" custLinFactNeighborX="-8567" custLinFactNeighborY="-1342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A4F69E2-C530-4870-AE15-2ED145C5317F}" type="pres">
      <dgm:prSet presAssocID="{969E84F7-C74E-42F6-9249-428FEE87EADA}" presName="rootConnector" presStyleLbl="node4" presStyleIdx="1" presStyleCnt="3"/>
      <dgm:spPr/>
      <dgm:t>
        <a:bodyPr/>
        <a:lstStyle/>
        <a:p>
          <a:endParaRPr lang="ru-RU"/>
        </a:p>
      </dgm:t>
    </dgm:pt>
    <dgm:pt modelId="{C483BC6A-F50B-44F2-A68D-713DD05C61FB}" type="pres">
      <dgm:prSet presAssocID="{969E84F7-C74E-42F6-9249-428FEE87EADA}" presName="hierChild4" presStyleCnt="0"/>
      <dgm:spPr/>
    </dgm:pt>
    <dgm:pt modelId="{C78BDD8A-3D94-4FCE-8054-6F6D04418E45}" type="pres">
      <dgm:prSet presAssocID="{969E84F7-C74E-42F6-9249-428FEE87EADA}" presName="hierChild5" presStyleCnt="0"/>
      <dgm:spPr/>
    </dgm:pt>
    <dgm:pt modelId="{DAF6BB10-B7F4-4C07-A3A1-4C7D5EFE79BE}" type="pres">
      <dgm:prSet presAssocID="{19EC1F5E-A203-44A4-9EA1-3F9AB2DBD8E4}" presName="hierChild5" presStyleCnt="0"/>
      <dgm:spPr/>
    </dgm:pt>
    <dgm:pt modelId="{0A11FAD6-9E54-4C9E-AA29-95F2B32E9C75}" type="pres">
      <dgm:prSet presAssocID="{BCDEE285-9833-4A72-BF12-52DAA74C5736}" presName="Name35" presStyleLbl="parChTrans1D3" presStyleIdx="2" presStyleCnt="4"/>
      <dgm:spPr/>
      <dgm:t>
        <a:bodyPr/>
        <a:lstStyle/>
        <a:p>
          <a:endParaRPr lang="ru-RU"/>
        </a:p>
      </dgm:t>
    </dgm:pt>
    <dgm:pt modelId="{F4BDDE12-D7AF-4DC3-9C05-9EDC0B9A079F}" type="pres">
      <dgm:prSet presAssocID="{7A7B8C0C-B29E-474C-BB2F-4074310FC391}" presName="hierRoot2" presStyleCnt="0">
        <dgm:presLayoutVars>
          <dgm:hierBranch val="r"/>
        </dgm:presLayoutVars>
      </dgm:prSet>
      <dgm:spPr/>
    </dgm:pt>
    <dgm:pt modelId="{B4F77302-6C90-4F68-A311-052EBE3BB238}" type="pres">
      <dgm:prSet presAssocID="{7A7B8C0C-B29E-474C-BB2F-4074310FC391}" presName="rootComposite" presStyleCnt="0"/>
      <dgm:spPr/>
    </dgm:pt>
    <dgm:pt modelId="{753E6B8D-682D-4FE0-BB80-F226DD26825F}" type="pres">
      <dgm:prSet presAssocID="{7A7B8C0C-B29E-474C-BB2F-4074310FC391}" presName="rootText" presStyleLbl="node3" presStyleIdx="2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2E38EEA-97B2-4B12-B68B-BC4436B80C6C}" type="pres">
      <dgm:prSet presAssocID="{7A7B8C0C-B29E-474C-BB2F-4074310FC391}" presName="rootConnector" presStyleLbl="node3" presStyleIdx="2" presStyleCnt="4"/>
      <dgm:spPr/>
      <dgm:t>
        <a:bodyPr/>
        <a:lstStyle/>
        <a:p>
          <a:endParaRPr lang="ru-RU"/>
        </a:p>
      </dgm:t>
    </dgm:pt>
    <dgm:pt modelId="{A9CC2B4A-08CE-4426-AF81-9F7C83431A7B}" type="pres">
      <dgm:prSet presAssocID="{7A7B8C0C-B29E-474C-BB2F-4074310FC391}" presName="hierChild4" presStyleCnt="0"/>
      <dgm:spPr/>
    </dgm:pt>
    <dgm:pt modelId="{5EFCBABB-D876-4253-9281-F21880AF4175}" type="pres">
      <dgm:prSet presAssocID="{007F936D-BF52-4D43-8158-17592692CB8D}" presName="Name50" presStyleLbl="parChTrans1D4" presStyleIdx="2" presStyleCnt="3"/>
      <dgm:spPr/>
      <dgm:t>
        <a:bodyPr/>
        <a:lstStyle/>
        <a:p>
          <a:endParaRPr lang="ru-RU"/>
        </a:p>
      </dgm:t>
    </dgm:pt>
    <dgm:pt modelId="{CC4B2EB9-5071-4429-9875-8869D26E80C4}" type="pres">
      <dgm:prSet presAssocID="{4E1E3415-9E50-4F71-AE55-08EF2B6F9B11}" presName="hierRoot2" presStyleCnt="0">
        <dgm:presLayoutVars>
          <dgm:hierBranch val="r"/>
        </dgm:presLayoutVars>
      </dgm:prSet>
      <dgm:spPr/>
    </dgm:pt>
    <dgm:pt modelId="{B13706AB-CB74-4F7B-A3F1-FB184CDFB755}" type="pres">
      <dgm:prSet presAssocID="{4E1E3415-9E50-4F71-AE55-08EF2B6F9B11}" presName="rootComposite" presStyleCnt="0"/>
      <dgm:spPr/>
    </dgm:pt>
    <dgm:pt modelId="{B7896A0B-A716-42B6-8672-DC5A36B0EDA8}" type="pres">
      <dgm:prSet presAssocID="{4E1E3415-9E50-4F71-AE55-08EF2B6F9B11}" presName="rootText" presStyleLbl="node4" presStyleIdx="2" presStyleCnt="3" custScaleY="2477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FB18EAF-F44C-4233-B6B6-DAB4447386AE}" type="pres">
      <dgm:prSet presAssocID="{4E1E3415-9E50-4F71-AE55-08EF2B6F9B11}" presName="rootConnector" presStyleLbl="node4" presStyleIdx="2" presStyleCnt="3"/>
      <dgm:spPr/>
      <dgm:t>
        <a:bodyPr/>
        <a:lstStyle/>
        <a:p>
          <a:endParaRPr lang="ru-RU"/>
        </a:p>
      </dgm:t>
    </dgm:pt>
    <dgm:pt modelId="{76064B78-03C3-4749-949E-2662DAA9A5CD}" type="pres">
      <dgm:prSet presAssocID="{4E1E3415-9E50-4F71-AE55-08EF2B6F9B11}" presName="hierChild4" presStyleCnt="0"/>
      <dgm:spPr/>
    </dgm:pt>
    <dgm:pt modelId="{BFE4398F-B162-4FC9-99C9-49FFBF5067D3}" type="pres">
      <dgm:prSet presAssocID="{4E1E3415-9E50-4F71-AE55-08EF2B6F9B11}" presName="hierChild5" presStyleCnt="0"/>
      <dgm:spPr/>
    </dgm:pt>
    <dgm:pt modelId="{98B53E91-A8F6-4154-ADD9-6DE75AABECD0}" type="pres">
      <dgm:prSet presAssocID="{7A7B8C0C-B29E-474C-BB2F-4074310FC391}" presName="hierChild5" presStyleCnt="0"/>
      <dgm:spPr/>
    </dgm:pt>
    <dgm:pt modelId="{A8781A7A-4B1D-4715-9B7C-3BBAD71EA374}" type="pres">
      <dgm:prSet presAssocID="{BD1E40B7-A36A-4FFC-8377-06C1C88C8C27}" presName="hierChild5" presStyleCnt="0"/>
      <dgm:spPr/>
    </dgm:pt>
    <dgm:pt modelId="{15B18F70-2511-400E-937A-9C8D9E3ED190}" type="pres">
      <dgm:prSet presAssocID="{B8C5AAAC-7508-4E0F-9D6F-01EF24C1A2AE}" presName="Name48" presStyleLbl="parChTrans1D2" presStyleIdx="1" presStyleCnt="2"/>
      <dgm:spPr/>
      <dgm:t>
        <a:bodyPr/>
        <a:lstStyle/>
        <a:p>
          <a:endParaRPr lang="ru-RU"/>
        </a:p>
      </dgm:t>
    </dgm:pt>
    <dgm:pt modelId="{A0CC0CF2-5AA5-46F6-BA46-FF34D8BADF8B}" type="pres">
      <dgm:prSet presAssocID="{6D0A2257-E008-475B-84A9-A191A13F3150}" presName="hierRoot2" presStyleCnt="0">
        <dgm:presLayoutVars>
          <dgm:hierBranch/>
        </dgm:presLayoutVars>
      </dgm:prSet>
      <dgm:spPr/>
    </dgm:pt>
    <dgm:pt modelId="{5556E144-7CBD-4C97-9D38-32180FFCFA0C}" type="pres">
      <dgm:prSet presAssocID="{6D0A2257-E008-475B-84A9-A191A13F3150}" presName="rootComposite" presStyleCnt="0"/>
      <dgm:spPr/>
    </dgm:pt>
    <dgm:pt modelId="{F14EEB3B-34D5-4416-9B1F-F59424907F2A}" type="pres">
      <dgm:prSet presAssocID="{6D0A2257-E008-475B-84A9-A191A13F3150}" presName="rootText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44B1A75-0A6D-48D3-BB93-E3085E3AA692}" type="pres">
      <dgm:prSet presAssocID="{6D0A2257-E008-475B-84A9-A191A13F3150}" presName="rootConnector" presStyleLbl="node2" presStyleIdx="1" presStyleCnt="2"/>
      <dgm:spPr/>
      <dgm:t>
        <a:bodyPr/>
        <a:lstStyle/>
        <a:p>
          <a:endParaRPr lang="ru-RU"/>
        </a:p>
      </dgm:t>
    </dgm:pt>
    <dgm:pt modelId="{88880DDE-2CBC-4432-8290-D44A7888D9DC}" type="pres">
      <dgm:prSet presAssocID="{6D0A2257-E008-475B-84A9-A191A13F3150}" presName="hierChild4" presStyleCnt="0"/>
      <dgm:spPr/>
    </dgm:pt>
    <dgm:pt modelId="{B74F86E6-2FA0-4ABC-A28B-FF6CB1542D41}" type="pres">
      <dgm:prSet presAssocID="{323A7937-4222-45D5-9883-43135ADA0180}" presName="Name35" presStyleLbl="parChTrans1D3" presStyleIdx="3" presStyleCnt="4"/>
      <dgm:spPr/>
      <dgm:t>
        <a:bodyPr/>
        <a:lstStyle/>
        <a:p>
          <a:endParaRPr lang="ru-RU"/>
        </a:p>
      </dgm:t>
    </dgm:pt>
    <dgm:pt modelId="{CD942493-9D46-4AC3-91C7-C942E117A6B9}" type="pres">
      <dgm:prSet presAssocID="{B259E58E-5A42-47FC-B047-BF05FDAFA503}" presName="hierRoot2" presStyleCnt="0">
        <dgm:presLayoutVars>
          <dgm:hierBranch val="r"/>
        </dgm:presLayoutVars>
      </dgm:prSet>
      <dgm:spPr/>
    </dgm:pt>
    <dgm:pt modelId="{F527A367-0844-48C1-B319-4FF54D867A0E}" type="pres">
      <dgm:prSet presAssocID="{B259E58E-5A42-47FC-B047-BF05FDAFA503}" presName="rootComposite" presStyleCnt="0"/>
      <dgm:spPr/>
    </dgm:pt>
    <dgm:pt modelId="{B0A4A917-BE07-47BB-B673-E6865D0E06D5}" type="pres">
      <dgm:prSet presAssocID="{B259E58E-5A42-47FC-B047-BF05FDAFA503}" presName="rootText" presStyleLbl="node3" presStyleIdx="3" presStyleCnt="4" custScaleX="122891" custScaleY="31251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0457A98-5DF2-475C-B2BF-A7B8C7A78046}" type="pres">
      <dgm:prSet presAssocID="{B259E58E-5A42-47FC-B047-BF05FDAFA503}" presName="rootConnector" presStyleLbl="node3" presStyleIdx="3" presStyleCnt="4"/>
      <dgm:spPr/>
      <dgm:t>
        <a:bodyPr/>
        <a:lstStyle/>
        <a:p>
          <a:endParaRPr lang="ru-RU"/>
        </a:p>
      </dgm:t>
    </dgm:pt>
    <dgm:pt modelId="{F246A9A9-F901-4A3F-ADF4-CCE0B18ACFC0}" type="pres">
      <dgm:prSet presAssocID="{B259E58E-5A42-47FC-B047-BF05FDAFA503}" presName="hierChild4" presStyleCnt="0"/>
      <dgm:spPr/>
    </dgm:pt>
    <dgm:pt modelId="{68EDFD94-37E7-41C3-BFBF-23FAAF8F0809}" type="pres">
      <dgm:prSet presAssocID="{B259E58E-5A42-47FC-B047-BF05FDAFA503}" presName="hierChild5" presStyleCnt="0"/>
      <dgm:spPr/>
    </dgm:pt>
    <dgm:pt modelId="{D1EF0717-C257-4866-8D77-597984C92B05}" type="pres">
      <dgm:prSet presAssocID="{6D0A2257-E008-475B-84A9-A191A13F3150}" presName="hierChild5" presStyleCnt="0"/>
      <dgm:spPr/>
    </dgm:pt>
    <dgm:pt modelId="{EFBDB286-EB52-48D0-8146-A1A0AD0E7E41}" type="pres">
      <dgm:prSet presAssocID="{9A0D927B-2FB1-4077-AFE7-B63A08138AB4}" presName="hierChild3" presStyleCnt="0"/>
      <dgm:spPr/>
    </dgm:pt>
  </dgm:ptLst>
  <dgm:cxnLst>
    <dgm:cxn modelId="{970D5F78-5C77-4BB2-A852-166072E69BF4}" type="presOf" srcId="{AE8C9659-6FD4-4823-9D6C-8362EDE90AF5}" destId="{EBE1DCFA-9F9F-4F7A-B674-DE8D2B8CD16F}" srcOrd="0" destOrd="0" presId="urn:microsoft.com/office/officeart/2005/8/layout/orgChart1"/>
    <dgm:cxn modelId="{5246BFC0-5BF9-42ED-B9B0-5220DBD829FC}" type="presOf" srcId="{4E1E3415-9E50-4F71-AE55-08EF2B6F9B11}" destId="{0FB18EAF-F44C-4233-B6B6-DAB4447386AE}" srcOrd="1" destOrd="0" presId="urn:microsoft.com/office/officeart/2005/8/layout/orgChart1"/>
    <dgm:cxn modelId="{045D66E2-6042-454F-B150-5C8958FF8627}" type="presOf" srcId="{7ABAA5B9-064C-4BBF-B621-D629B4B254E3}" destId="{7923D0A3-8D3E-41DC-AD56-BB50B4A84BA9}" srcOrd="0" destOrd="0" presId="urn:microsoft.com/office/officeart/2005/8/layout/orgChart1"/>
    <dgm:cxn modelId="{868BCD48-F4C4-4D80-88A0-065FA83E8B72}" srcId="{BD1E40B7-A36A-4FFC-8377-06C1C88C8C27}" destId="{7876B18D-D638-428A-9662-3DB2C6EBF261}" srcOrd="0" destOrd="0" parTransId="{219816E1-AB24-420D-A8AE-94A8CDDCD87C}" sibTransId="{8B14E926-9A51-4E5C-9469-8DB463FB9839}"/>
    <dgm:cxn modelId="{0883A563-81F0-4D64-9D00-44767D696020}" type="presOf" srcId="{7876B18D-D638-428A-9662-3DB2C6EBF261}" destId="{1DF52810-4C77-411F-92EB-BAD406B34B73}" srcOrd="0" destOrd="0" presId="urn:microsoft.com/office/officeart/2005/8/layout/orgChart1"/>
    <dgm:cxn modelId="{F726F3C0-277E-471B-B8B2-2CB513640CDA}" type="presOf" srcId="{10347937-9BCA-4452-A0F7-9762ACA28656}" destId="{80536346-B1C1-4242-83C1-72BFDA99BB09}" srcOrd="0" destOrd="0" presId="urn:microsoft.com/office/officeart/2005/8/layout/orgChart1"/>
    <dgm:cxn modelId="{ACF629C7-5CA4-45DF-A743-B9BC0EC23078}" srcId="{19EC1F5E-A203-44A4-9EA1-3F9AB2DBD8E4}" destId="{969E84F7-C74E-42F6-9249-428FEE87EADA}" srcOrd="0" destOrd="0" parTransId="{7ABAA5B9-064C-4BBF-B621-D629B4B254E3}" sibTransId="{16CA3FD0-6D18-4386-B63D-26273D84E33E}"/>
    <dgm:cxn modelId="{CB1E2875-4A88-4A5C-949C-288E9155E835}" type="presOf" srcId="{BD1E40B7-A36A-4FFC-8377-06C1C88C8C27}" destId="{E908B35E-DE11-4D1B-85B7-6A99FCA8D52B}" srcOrd="0" destOrd="0" presId="urn:microsoft.com/office/officeart/2005/8/layout/orgChart1"/>
    <dgm:cxn modelId="{DED40078-C12D-4711-88F7-8EFCC3D4A689}" srcId="{7876B18D-D638-428A-9662-3DB2C6EBF261}" destId="{82657715-585E-4196-AAF6-EF2574D4F407}" srcOrd="0" destOrd="0" parTransId="{B5E655E1-E67A-4ED2-8887-1791639986FF}" sibTransId="{0315EEA6-0022-469F-A8F9-8364C1107AEC}"/>
    <dgm:cxn modelId="{28246FAA-ADDE-4EC8-A2C4-A5E3DA6C6CFC}" type="presOf" srcId="{9A0D927B-2FB1-4077-AFE7-B63A08138AB4}" destId="{8EE96597-F875-4BE7-AC63-B0D6EA9AAC7F}" srcOrd="0" destOrd="0" presId="urn:microsoft.com/office/officeart/2005/8/layout/orgChart1"/>
    <dgm:cxn modelId="{86409011-531D-4192-9C5D-756AF8A6D192}" type="presOf" srcId="{B8C5AAAC-7508-4E0F-9D6F-01EF24C1A2AE}" destId="{15B18F70-2511-400E-937A-9C8D9E3ED190}" srcOrd="0" destOrd="0" presId="urn:microsoft.com/office/officeart/2005/8/layout/orgChart1"/>
    <dgm:cxn modelId="{8604322C-D2A8-4616-9962-66CAEAA42D10}" type="presOf" srcId="{219816E1-AB24-420D-A8AE-94A8CDDCD87C}" destId="{202FF5EB-DA74-473D-AE68-768A73BFEE8C}" srcOrd="0" destOrd="0" presId="urn:microsoft.com/office/officeart/2005/8/layout/orgChart1"/>
    <dgm:cxn modelId="{0592F48F-3518-46A7-BD1A-BF058CE5D33A}" type="presOf" srcId="{82657715-585E-4196-AAF6-EF2574D4F407}" destId="{7C39FD87-C9F1-448B-A0F6-AD1026818051}" srcOrd="1" destOrd="0" presId="urn:microsoft.com/office/officeart/2005/8/layout/orgChart1"/>
    <dgm:cxn modelId="{728AF3AF-273A-4D6E-AA37-852DBEBD42A9}" type="presOf" srcId="{6B29D132-305F-4ADE-B8EB-4B8FFE329849}" destId="{10EF76F6-BFA7-4F65-ADB5-14C3CB7197C8}" srcOrd="0" destOrd="0" presId="urn:microsoft.com/office/officeart/2005/8/layout/orgChart1"/>
    <dgm:cxn modelId="{A5EE304F-35F8-47FB-A01A-F8DA0E28BE41}" type="presOf" srcId="{B5E655E1-E67A-4ED2-8887-1791639986FF}" destId="{6B9778A1-A946-49AF-94F9-F79DB0AD6713}" srcOrd="0" destOrd="0" presId="urn:microsoft.com/office/officeart/2005/8/layout/orgChart1"/>
    <dgm:cxn modelId="{41B395B5-49CC-44EC-AC2F-8D104C2DE62D}" type="presOf" srcId="{4E1E3415-9E50-4F71-AE55-08EF2B6F9B11}" destId="{B7896A0B-A716-42B6-8672-DC5A36B0EDA8}" srcOrd="0" destOrd="0" presId="urn:microsoft.com/office/officeart/2005/8/layout/orgChart1"/>
    <dgm:cxn modelId="{B47F0A5E-D1D4-4563-95CD-12FC2C462D06}" srcId="{BD1E40B7-A36A-4FFC-8377-06C1C88C8C27}" destId="{7A7B8C0C-B29E-474C-BB2F-4074310FC391}" srcOrd="2" destOrd="0" parTransId="{BCDEE285-9833-4A72-BF12-52DAA74C5736}" sibTransId="{F1A4C217-BADD-4865-B553-E2E262968EE0}"/>
    <dgm:cxn modelId="{4B1F0BBC-F0DE-4052-88FC-BC4EDD9973D5}" type="presOf" srcId="{19EC1F5E-A203-44A4-9EA1-3F9AB2DBD8E4}" destId="{05338E9D-F09A-41C1-B846-0C594BBB118B}" srcOrd="0" destOrd="0" presId="urn:microsoft.com/office/officeart/2005/8/layout/orgChart1"/>
    <dgm:cxn modelId="{E72A41F2-6BE2-4F8D-A84D-4B46E8C42BF2}" type="presOf" srcId="{82657715-585E-4196-AAF6-EF2574D4F407}" destId="{28CC97B3-7ABD-4DD5-83E6-EF7B55F66B92}" srcOrd="0" destOrd="0" presId="urn:microsoft.com/office/officeart/2005/8/layout/orgChart1"/>
    <dgm:cxn modelId="{2A27E382-BBAB-4F0B-B2B0-682FD724202E}" type="presOf" srcId="{7A7B8C0C-B29E-474C-BB2F-4074310FC391}" destId="{753E6B8D-682D-4FE0-BB80-F226DD26825F}" srcOrd="0" destOrd="0" presId="urn:microsoft.com/office/officeart/2005/8/layout/orgChart1"/>
    <dgm:cxn modelId="{44AF947E-788C-4486-9D20-B58FE2580A29}" type="presOf" srcId="{7876B18D-D638-428A-9662-3DB2C6EBF261}" destId="{DF123A01-0E67-4243-A32F-72BA80EBAEA7}" srcOrd="1" destOrd="0" presId="urn:microsoft.com/office/officeart/2005/8/layout/orgChart1"/>
    <dgm:cxn modelId="{0EFBDB56-7E51-40BD-8220-E8910477A6E7}" type="presOf" srcId="{B259E58E-5A42-47FC-B047-BF05FDAFA503}" destId="{60457A98-5DF2-475C-B2BF-A7B8C7A78046}" srcOrd="1" destOrd="0" presId="urn:microsoft.com/office/officeart/2005/8/layout/orgChart1"/>
    <dgm:cxn modelId="{B2D8AE25-B2C5-4DFA-9488-52990D474F41}" type="presOf" srcId="{969E84F7-C74E-42F6-9249-428FEE87EADA}" destId="{D562ECF4-74F1-46B5-8072-89EF35DA4970}" srcOrd="0" destOrd="0" presId="urn:microsoft.com/office/officeart/2005/8/layout/orgChart1"/>
    <dgm:cxn modelId="{D8C02C11-2EEA-4834-A387-DA92DF0DC78A}" srcId="{7A7B8C0C-B29E-474C-BB2F-4074310FC391}" destId="{4E1E3415-9E50-4F71-AE55-08EF2B6F9B11}" srcOrd="0" destOrd="0" parTransId="{007F936D-BF52-4D43-8158-17592692CB8D}" sibTransId="{57665AF8-D8D2-49D9-B99F-5FDC4A479C93}"/>
    <dgm:cxn modelId="{1D97EB8A-9445-4B48-A505-2ACA5CFBE8B6}" srcId="{9A0D927B-2FB1-4077-AFE7-B63A08138AB4}" destId="{6D0A2257-E008-475B-84A9-A191A13F3150}" srcOrd="1" destOrd="0" parTransId="{B8C5AAAC-7508-4E0F-9D6F-01EF24C1A2AE}" sibTransId="{645061F7-ABB6-46DC-9A0F-2E9E594D8ACE}"/>
    <dgm:cxn modelId="{90C336BE-DA26-4D26-8781-174D0B5045F5}" type="presOf" srcId="{BCDEE285-9833-4A72-BF12-52DAA74C5736}" destId="{0A11FAD6-9E54-4C9E-AA29-95F2B32E9C75}" srcOrd="0" destOrd="0" presId="urn:microsoft.com/office/officeart/2005/8/layout/orgChart1"/>
    <dgm:cxn modelId="{C187AABD-1432-4ECB-9945-CE75C3430999}" srcId="{6D0A2257-E008-475B-84A9-A191A13F3150}" destId="{B259E58E-5A42-47FC-B047-BF05FDAFA503}" srcOrd="0" destOrd="0" parTransId="{323A7937-4222-45D5-9883-43135ADA0180}" sibTransId="{27D58773-F348-4F11-954F-0D11163BA1E5}"/>
    <dgm:cxn modelId="{BFF3C7DC-4FED-4786-ACB9-A8DA725C91BC}" type="presOf" srcId="{B259E58E-5A42-47FC-B047-BF05FDAFA503}" destId="{B0A4A917-BE07-47BB-B673-E6865D0E06D5}" srcOrd="0" destOrd="0" presId="urn:microsoft.com/office/officeart/2005/8/layout/orgChart1"/>
    <dgm:cxn modelId="{7572A737-2F34-40E1-9EE0-C340EFC849CF}" srcId="{BD1E40B7-A36A-4FFC-8377-06C1C88C8C27}" destId="{19EC1F5E-A203-44A4-9EA1-3F9AB2DBD8E4}" srcOrd="1" destOrd="0" parTransId="{10347937-9BCA-4452-A0F7-9762ACA28656}" sibTransId="{FB5CF3C4-C9E2-4430-9C3E-5131B904103D}"/>
    <dgm:cxn modelId="{96BF0A65-D454-454D-B116-0C12984E0CD9}" srcId="{9A0D927B-2FB1-4077-AFE7-B63A08138AB4}" destId="{BD1E40B7-A36A-4FFC-8377-06C1C88C8C27}" srcOrd="0" destOrd="0" parTransId="{6B29D132-305F-4ADE-B8EB-4B8FFE329849}" sibTransId="{6D86280F-6644-4C22-AA3A-505A094F3DDD}"/>
    <dgm:cxn modelId="{D133A7C7-0A27-43EF-94C3-2873F7CF79DF}" type="presOf" srcId="{7A7B8C0C-B29E-474C-BB2F-4074310FC391}" destId="{32E38EEA-97B2-4B12-B68B-BC4436B80C6C}" srcOrd="1" destOrd="0" presId="urn:microsoft.com/office/officeart/2005/8/layout/orgChart1"/>
    <dgm:cxn modelId="{C440A5F4-FFA6-40B7-B157-1E508286641B}" type="presOf" srcId="{6D0A2257-E008-475B-84A9-A191A13F3150}" destId="{144B1A75-0A6D-48D3-BB93-E3085E3AA692}" srcOrd="1" destOrd="0" presId="urn:microsoft.com/office/officeart/2005/8/layout/orgChart1"/>
    <dgm:cxn modelId="{B78F6E87-62B6-4CF6-AEB1-916B365B55FA}" type="presOf" srcId="{323A7937-4222-45D5-9883-43135ADA0180}" destId="{B74F86E6-2FA0-4ABC-A28B-FF6CB1542D41}" srcOrd="0" destOrd="0" presId="urn:microsoft.com/office/officeart/2005/8/layout/orgChart1"/>
    <dgm:cxn modelId="{51550680-522E-41D8-B6E2-88C5701F7573}" srcId="{AE8C9659-6FD4-4823-9D6C-8362EDE90AF5}" destId="{9A0D927B-2FB1-4077-AFE7-B63A08138AB4}" srcOrd="0" destOrd="0" parTransId="{24B75FE8-8650-4F62-A8D2-0778ACFC190C}" sibTransId="{E9339157-DEA8-4F72-B58E-9A32ACCA1A89}"/>
    <dgm:cxn modelId="{4DE612AE-4A8A-463B-9E6D-18844C29FB8F}" type="presOf" srcId="{6D0A2257-E008-475B-84A9-A191A13F3150}" destId="{F14EEB3B-34D5-4416-9B1F-F59424907F2A}" srcOrd="0" destOrd="0" presId="urn:microsoft.com/office/officeart/2005/8/layout/orgChart1"/>
    <dgm:cxn modelId="{D916D982-97A5-43FF-9781-CEC7DF4D0685}" type="presOf" srcId="{BD1E40B7-A36A-4FFC-8377-06C1C88C8C27}" destId="{D04B9AF3-9326-442B-AF7E-7A6EB59F8C10}" srcOrd="1" destOrd="0" presId="urn:microsoft.com/office/officeart/2005/8/layout/orgChart1"/>
    <dgm:cxn modelId="{B6C23112-3B48-41D0-9736-E6E6787A01AC}" type="presOf" srcId="{19EC1F5E-A203-44A4-9EA1-3F9AB2DBD8E4}" destId="{D6BF46E0-2B48-40AC-B1CC-EF472D86109D}" srcOrd="1" destOrd="0" presId="urn:microsoft.com/office/officeart/2005/8/layout/orgChart1"/>
    <dgm:cxn modelId="{5EFC177F-5B9C-48CB-B051-2DE197D52A3D}" type="presOf" srcId="{007F936D-BF52-4D43-8158-17592692CB8D}" destId="{5EFCBABB-D876-4253-9281-F21880AF4175}" srcOrd="0" destOrd="0" presId="urn:microsoft.com/office/officeart/2005/8/layout/orgChart1"/>
    <dgm:cxn modelId="{37D3C1D5-C276-48A1-B86E-370B6CE3C6DA}" type="presOf" srcId="{9A0D927B-2FB1-4077-AFE7-B63A08138AB4}" destId="{D0A7E029-78FD-40BB-9556-9700E5F1950C}" srcOrd="1" destOrd="0" presId="urn:microsoft.com/office/officeart/2005/8/layout/orgChart1"/>
    <dgm:cxn modelId="{820DA947-537A-4DC3-AE75-51394491A23A}" type="presOf" srcId="{969E84F7-C74E-42F6-9249-428FEE87EADA}" destId="{4A4F69E2-C530-4870-AE15-2ED145C5317F}" srcOrd="1" destOrd="0" presId="urn:microsoft.com/office/officeart/2005/8/layout/orgChart1"/>
    <dgm:cxn modelId="{76261FB4-611C-4E6B-89D9-3BAC0C9AB110}" type="presParOf" srcId="{EBE1DCFA-9F9F-4F7A-B674-DE8D2B8CD16F}" destId="{A28FC176-036C-4844-B3D6-4A36DB65629F}" srcOrd="0" destOrd="0" presId="urn:microsoft.com/office/officeart/2005/8/layout/orgChart1"/>
    <dgm:cxn modelId="{3D61C6FE-2583-4A5B-81AC-1C6FF511C95E}" type="presParOf" srcId="{A28FC176-036C-4844-B3D6-4A36DB65629F}" destId="{F2052414-CF49-467F-A736-FC60C5176B07}" srcOrd="0" destOrd="0" presId="urn:microsoft.com/office/officeart/2005/8/layout/orgChart1"/>
    <dgm:cxn modelId="{CC6AD52B-284C-4BB8-BA08-D65FF16D1B1C}" type="presParOf" srcId="{F2052414-CF49-467F-A736-FC60C5176B07}" destId="{8EE96597-F875-4BE7-AC63-B0D6EA9AAC7F}" srcOrd="0" destOrd="0" presId="urn:microsoft.com/office/officeart/2005/8/layout/orgChart1"/>
    <dgm:cxn modelId="{AD8BD469-D5C7-4FA2-8B81-A8FA84E28876}" type="presParOf" srcId="{F2052414-CF49-467F-A736-FC60C5176B07}" destId="{D0A7E029-78FD-40BB-9556-9700E5F1950C}" srcOrd="1" destOrd="0" presId="urn:microsoft.com/office/officeart/2005/8/layout/orgChart1"/>
    <dgm:cxn modelId="{EFF485DE-14C4-4727-A45E-CDFB8929322D}" type="presParOf" srcId="{A28FC176-036C-4844-B3D6-4A36DB65629F}" destId="{FC9A3B93-D91A-4FF5-BE8E-D72EEDBDD42E}" srcOrd="1" destOrd="0" presId="urn:microsoft.com/office/officeart/2005/8/layout/orgChart1"/>
    <dgm:cxn modelId="{1AF8FEED-26C6-4982-AB0C-F8016D13E5A4}" type="presParOf" srcId="{FC9A3B93-D91A-4FF5-BE8E-D72EEDBDD42E}" destId="{10EF76F6-BFA7-4F65-ADB5-14C3CB7197C8}" srcOrd="0" destOrd="0" presId="urn:microsoft.com/office/officeart/2005/8/layout/orgChart1"/>
    <dgm:cxn modelId="{A086C307-1130-4938-BBE4-73416C7EC373}" type="presParOf" srcId="{FC9A3B93-D91A-4FF5-BE8E-D72EEDBDD42E}" destId="{A60C5E1E-602F-4409-9243-3B2DC5DB464C}" srcOrd="1" destOrd="0" presId="urn:microsoft.com/office/officeart/2005/8/layout/orgChart1"/>
    <dgm:cxn modelId="{4CB43515-20C3-4BAD-9764-53EF4B7E6F06}" type="presParOf" srcId="{A60C5E1E-602F-4409-9243-3B2DC5DB464C}" destId="{1A6F96E3-6909-4E11-82B2-5C54EB39A567}" srcOrd="0" destOrd="0" presId="urn:microsoft.com/office/officeart/2005/8/layout/orgChart1"/>
    <dgm:cxn modelId="{7E458B21-6053-4057-8EE6-DAB60E3EEC4E}" type="presParOf" srcId="{1A6F96E3-6909-4E11-82B2-5C54EB39A567}" destId="{E908B35E-DE11-4D1B-85B7-6A99FCA8D52B}" srcOrd="0" destOrd="0" presId="urn:microsoft.com/office/officeart/2005/8/layout/orgChart1"/>
    <dgm:cxn modelId="{31761D0E-01EC-4F7D-A762-7E4E42F2C3C1}" type="presParOf" srcId="{1A6F96E3-6909-4E11-82B2-5C54EB39A567}" destId="{D04B9AF3-9326-442B-AF7E-7A6EB59F8C10}" srcOrd="1" destOrd="0" presId="urn:microsoft.com/office/officeart/2005/8/layout/orgChart1"/>
    <dgm:cxn modelId="{BBF54F67-2CCE-4066-B4F2-06BA1928A72F}" type="presParOf" srcId="{A60C5E1E-602F-4409-9243-3B2DC5DB464C}" destId="{61C96252-5BF0-4919-89B4-2C4F7FE7448C}" srcOrd="1" destOrd="0" presId="urn:microsoft.com/office/officeart/2005/8/layout/orgChart1"/>
    <dgm:cxn modelId="{6DC8F000-D30D-4F20-972C-02D127DD0142}" type="presParOf" srcId="{61C96252-5BF0-4919-89B4-2C4F7FE7448C}" destId="{202FF5EB-DA74-473D-AE68-768A73BFEE8C}" srcOrd="0" destOrd="0" presId="urn:microsoft.com/office/officeart/2005/8/layout/orgChart1"/>
    <dgm:cxn modelId="{F71E58D1-2EA8-4990-9420-E8741DB06409}" type="presParOf" srcId="{61C96252-5BF0-4919-89B4-2C4F7FE7448C}" destId="{A05BB659-D5D8-438E-ACE2-B4678E9E5B11}" srcOrd="1" destOrd="0" presId="urn:microsoft.com/office/officeart/2005/8/layout/orgChart1"/>
    <dgm:cxn modelId="{50BF15C6-BE88-4723-A1E5-11F1FAAFADA9}" type="presParOf" srcId="{A05BB659-D5D8-438E-ACE2-B4678E9E5B11}" destId="{81BB67A1-0316-49C6-8DE6-86B965325167}" srcOrd="0" destOrd="0" presId="urn:microsoft.com/office/officeart/2005/8/layout/orgChart1"/>
    <dgm:cxn modelId="{31F683B9-DC9D-4D17-81D4-FD411CA20BC0}" type="presParOf" srcId="{81BB67A1-0316-49C6-8DE6-86B965325167}" destId="{1DF52810-4C77-411F-92EB-BAD406B34B73}" srcOrd="0" destOrd="0" presId="urn:microsoft.com/office/officeart/2005/8/layout/orgChart1"/>
    <dgm:cxn modelId="{71409020-DDFD-4B3F-AE37-9A7E42211258}" type="presParOf" srcId="{81BB67A1-0316-49C6-8DE6-86B965325167}" destId="{DF123A01-0E67-4243-A32F-72BA80EBAEA7}" srcOrd="1" destOrd="0" presId="urn:microsoft.com/office/officeart/2005/8/layout/orgChart1"/>
    <dgm:cxn modelId="{C8839E2F-FD43-4C03-8835-BD96BB3AA593}" type="presParOf" srcId="{A05BB659-D5D8-438E-ACE2-B4678E9E5B11}" destId="{C143FC5D-8A4E-49D5-AECC-0FBA0F31B7F7}" srcOrd="1" destOrd="0" presId="urn:microsoft.com/office/officeart/2005/8/layout/orgChart1"/>
    <dgm:cxn modelId="{EFCBA937-CB75-4AAB-B53C-AC29EE50E273}" type="presParOf" srcId="{C143FC5D-8A4E-49D5-AECC-0FBA0F31B7F7}" destId="{6B9778A1-A946-49AF-94F9-F79DB0AD6713}" srcOrd="0" destOrd="0" presId="urn:microsoft.com/office/officeart/2005/8/layout/orgChart1"/>
    <dgm:cxn modelId="{E2555BC3-32E3-498B-AB8B-F3781F1805B7}" type="presParOf" srcId="{C143FC5D-8A4E-49D5-AECC-0FBA0F31B7F7}" destId="{D5AE06F8-6137-456F-9AF6-D533BB63225F}" srcOrd="1" destOrd="0" presId="urn:microsoft.com/office/officeart/2005/8/layout/orgChart1"/>
    <dgm:cxn modelId="{EB05F68F-3E4D-48AF-A47B-58823704F9EE}" type="presParOf" srcId="{D5AE06F8-6137-456F-9AF6-D533BB63225F}" destId="{C8CCA21B-A9E8-42BA-9071-94DB87616B75}" srcOrd="0" destOrd="0" presId="urn:microsoft.com/office/officeart/2005/8/layout/orgChart1"/>
    <dgm:cxn modelId="{CCB60E80-C53D-4EE0-AD27-41118DD9F46F}" type="presParOf" srcId="{C8CCA21B-A9E8-42BA-9071-94DB87616B75}" destId="{28CC97B3-7ABD-4DD5-83E6-EF7B55F66B92}" srcOrd="0" destOrd="0" presId="urn:microsoft.com/office/officeart/2005/8/layout/orgChart1"/>
    <dgm:cxn modelId="{AE23177A-C4AE-4826-897E-7FF1F9A35C34}" type="presParOf" srcId="{C8CCA21B-A9E8-42BA-9071-94DB87616B75}" destId="{7C39FD87-C9F1-448B-A0F6-AD1026818051}" srcOrd="1" destOrd="0" presId="urn:microsoft.com/office/officeart/2005/8/layout/orgChart1"/>
    <dgm:cxn modelId="{47DA4AC1-4E43-49C0-9E68-D47738BAEA43}" type="presParOf" srcId="{D5AE06F8-6137-456F-9AF6-D533BB63225F}" destId="{A52F46AD-0F8C-4F0E-8AA6-C78871CF9CC4}" srcOrd="1" destOrd="0" presId="urn:microsoft.com/office/officeart/2005/8/layout/orgChart1"/>
    <dgm:cxn modelId="{2949C00D-00AB-400F-9E08-01063DBCB357}" type="presParOf" srcId="{D5AE06F8-6137-456F-9AF6-D533BB63225F}" destId="{AA387B5E-24F2-48E3-B772-0CCD9A11396E}" srcOrd="2" destOrd="0" presId="urn:microsoft.com/office/officeart/2005/8/layout/orgChart1"/>
    <dgm:cxn modelId="{8179A21D-893D-4F22-9BED-0F9EF1B72C91}" type="presParOf" srcId="{A05BB659-D5D8-438E-ACE2-B4678E9E5B11}" destId="{3E592935-EAF1-47BC-AE55-99A94EEF0584}" srcOrd="2" destOrd="0" presId="urn:microsoft.com/office/officeart/2005/8/layout/orgChart1"/>
    <dgm:cxn modelId="{3B603C72-63DC-4218-AA41-72AA6C75210F}" type="presParOf" srcId="{61C96252-5BF0-4919-89B4-2C4F7FE7448C}" destId="{80536346-B1C1-4242-83C1-72BFDA99BB09}" srcOrd="2" destOrd="0" presId="urn:microsoft.com/office/officeart/2005/8/layout/orgChart1"/>
    <dgm:cxn modelId="{A17DA450-373F-447B-AFBD-9F2715336624}" type="presParOf" srcId="{61C96252-5BF0-4919-89B4-2C4F7FE7448C}" destId="{814E4A65-4DF4-40BC-BB4E-D9EF2594DDA6}" srcOrd="3" destOrd="0" presId="urn:microsoft.com/office/officeart/2005/8/layout/orgChart1"/>
    <dgm:cxn modelId="{1CDD6363-EB7D-497A-B4BA-5DF0ECD89534}" type="presParOf" srcId="{814E4A65-4DF4-40BC-BB4E-D9EF2594DDA6}" destId="{4323C255-579E-4EB6-AC4A-045E5705A1F7}" srcOrd="0" destOrd="0" presId="urn:microsoft.com/office/officeart/2005/8/layout/orgChart1"/>
    <dgm:cxn modelId="{A2CE107D-BE74-4F72-9935-F269412653E1}" type="presParOf" srcId="{4323C255-579E-4EB6-AC4A-045E5705A1F7}" destId="{05338E9D-F09A-41C1-B846-0C594BBB118B}" srcOrd="0" destOrd="0" presId="urn:microsoft.com/office/officeart/2005/8/layout/orgChart1"/>
    <dgm:cxn modelId="{E2175A1F-C6B7-4B17-A87C-11E3B6FE5F96}" type="presParOf" srcId="{4323C255-579E-4EB6-AC4A-045E5705A1F7}" destId="{D6BF46E0-2B48-40AC-B1CC-EF472D86109D}" srcOrd="1" destOrd="0" presId="urn:microsoft.com/office/officeart/2005/8/layout/orgChart1"/>
    <dgm:cxn modelId="{36D71128-A309-47DF-AA45-111EBAA57D68}" type="presParOf" srcId="{814E4A65-4DF4-40BC-BB4E-D9EF2594DDA6}" destId="{47FEB486-9E9E-462A-B97B-04FE0CAA5D8D}" srcOrd="1" destOrd="0" presId="urn:microsoft.com/office/officeart/2005/8/layout/orgChart1"/>
    <dgm:cxn modelId="{8E185493-48AD-441A-A613-B961AEAC7E2E}" type="presParOf" srcId="{47FEB486-9E9E-462A-B97B-04FE0CAA5D8D}" destId="{7923D0A3-8D3E-41DC-AD56-BB50B4A84BA9}" srcOrd="0" destOrd="0" presId="urn:microsoft.com/office/officeart/2005/8/layout/orgChart1"/>
    <dgm:cxn modelId="{AA996A81-39DA-407D-8E70-CCC557F05B99}" type="presParOf" srcId="{47FEB486-9E9E-462A-B97B-04FE0CAA5D8D}" destId="{65DEB8E6-73FA-4D18-A613-995170AD70B7}" srcOrd="1" destOrd="0" presId="urn:microsoft.com/office/officeart/2005/8/layout/orgChart1"/>
    <dgm:cxn modelId="{5DC57639-426E-4AB3-8245-1A63C3FB8268}" type="presParOf" srcId="{65DEB8E6-73FA-4D18-A613-995170AD70B7}" destId="{9001D865-1AA5-41D6-BC88-2DF056C7C332}" srcOrd="0" destOrd="0" presId="urn:microsoft.com/office/officeart/2005/8/layout/orgChart1"/>
    <dgm:cxn modelId="{24068E3A-F09A-4BC7-9B0F-D4358CEECF7E}" type="presParOf" srcId="{9001D865-1AA5-41D6-BC88-2DF056C7C332}" destId="{D562ECF4-74F1-46B5-8072-89EF35DA4970}" srcOrd="0" destOrd="0" presId="urn:microsoft.com/office/officeart/2005/8/layout/orgChart1"/>
    <dgm:cxn modelId="{24299E6C-EDE3-4668-93BC-7C7F02EB886F}" type="presParOf" srcId="{9001D865-1AA5-41D6-BC88-2DF056C7C332}" destId="{4A4F69E2-C530-4870-AE15-2ED145C5317F}" srcOrd="1" destOrd="0" presId="urn:microsoft.com/office/officeart/2005/8/layout/orgChart1"/>
    <dgm:cxn modelId="{BF6F3EA0-5684-4146-B68A-C6851CC529B1}" type="presParOf" srcId="{65DEB8E6-73FA-4D18-A613-995170AD70B7}" destId="{C483BC6A-F50B-44F2-A68D-713DD05C61FB}" srcOrd="1" destOrd="0" presId="urn:microsoft.com/office/officeart/2005/8/layout/orgChart1"/>
    <dgm:cxn modelId="{8505A155-2CDE-4D76-A844-291C4D9D1303}" type="presParOf" srcId="{65DEB8E6-73FA-4D18-A613-995170AD70B7}" destId="{C78BDD8A-3D94-4FCE-8054-6F6D04418E45}" srcOrd="2" destOrd="0" presId="urn:microsoft.com/office/officeart/2005/8/layout/orgChart1"/>
    <dgm:cxn modelId="{1E198D4C-5DF5-429A-9CCD-FDBA15959416}" type="presParOf" srcId="{814E4A65-4DF4-40BC-BB4E-D9EF2594DDA6}" destId="{DAF6BB10-B7F4-4C07-A3A1-4C7D5EFE79BE}" srcOrd="2" destOrd="0" presId="urn:microsoft.com/office/officeart/2005/8/layout/orgChart1"/>
    <dgm:cxn modelId="{5C7151C0-7456-408A-AC40-8F33CD4B96E8}" type="presParOf" srcId="{61C96252-5BF0-4919-89B4-2C4F7FE7448C}" destId="{0A11FAD6-9E54-4C9E-AA29-95F2B32E9C75}" srcOrd="4" destOrd="0" presId="urn:microsoft.com/office/officeart/2005/8/layout/orgChart1"/>
    <dgm:cxn modelId="{19C10649-4E98-4A6D-8E8C-32DD4832EC43}" type="presParOf" srcId="{61C96252-5BF0-4919-89B4-2C4F7FE7448C}" destId="{F4BDDE12-D7AF-4DC3-9C05-9EDC0B9A079F}" srcOrd="5" destOrd="0" presId="urn:microsoft.com/office/officeart/2005/8/layout/orgChart1"/>
    <dgm:cxn modelId="{48FDC7B1-985E-460A-A787-BF2C4F9E216C}" type="presParOf" srcId="{F4BDDE12-D7AF-4DC3-9C05-9EDC0B9A079F}" destId="{B4F77302-6C90-4F68-A311-052EBE3BB238}" srcOrd="0" destOrd="0" presId="urn:microsoft.com/office/officeart/2005/8/layout/orgChart1"/>
    <dgm:cxn modelId="{4BD12C38-A5FE-4E36-9371-3C51E3D7F8C8}" type="presParOf" srcId="{B4F77302-6C90-4F68-A311-052EBE3BB238}" destId="{753E6B8D-682D-4FE0-BB80-F226DD26825F}" srcOrd="0" destOrd="0" presId="urn:microsoft.com/office/officeart/2005/8/layout/orgChart1"/>
    <dgm:cxn modelId="{9E331B58-D6FE-478E-9279-59DF3DBE3B4D}" type="presParOf" srcId="{B4F77302-6C90-4F68-A311-052EBE3BB238}" destId="{32E38EEA-97B2-4B12-B68B-BC4436B80C6C}" srcOrd="1" destOrd="0" presId="urn:microsoft.com/office/officeart/2005/8/layout/orgChart1"/>
    <dgm:cxn modelId="{943024BF-94E2-4925-B858-F694D779C3A2}" type="presParOf" srcId="{F4BDDE12-D7AF-4DC3-9C05-9EDC0B9A079F}" destId="{A9CC2B4A-08CE-4426-AF81-9F7C83431A7B}" srcOrd="1" destOrd="0" presId="urn:microsoft.com/office/officeart/2005/8/layout/orgChart1"/>
    <dgm:cxn modelId="{738196C0-54CE-49A6-ADA7-8410A39F80ED}" type="presParOf" srcId="{A9CC2B4A-08CE-4426-AF81-9F7C83431A7B}" destId="{5EFCBABB-D876-4253-9281-F21880AF4175}" srcOrd="0" destOrd="0" presId="urn:microsoft.com/office/officeart/2005/8/layout/orgChart1"/>
    <dgm:cxn modelId="{B7FEE430-3628-4299-A2F4-18B0F0F30D53}" type="presParOf" srcId="{A9CC2B4A-08CE-4426-AF81-9F7C83431A7B}" destId="{CC4B2EB9-5071-4429-9875-8869D26E80C4}" srcOrd="1" destOrd="0" presId="urn:microsoft.com/office/officeart/2005/8/layout/orgChart1"/>
    <dgm:cxn modelId="{70D2AC52-17B0-4889-8065-0DEE3CB2079E}" type="presParOf" srcId="{CC4B2EB9-5071-4429-9875-8869D26E80C4}" destId="{B13706AB-CB74-4F7B-A3F1-FB184CDFB755}" srcOrd="0" destOrd="0" presId="urn:microsoft.com/office/officeart/2005/8/layout/orgChart1"/>
    <dgm:cxn modelId="{6810180D-3600-4DF8-92E7-D34F929C0955}" type="presParOf" srcId="{B13706AB-CB74-4F7B-A3F1-FB184CDFB755}" destId="{B7896A0B-A716-42B6-8672-DC5A36B0EDA8}" srcOrd="0" destOrd="0" presId="urn:microsoft.com/office/officeart/2005/8/layout/orgChart1"/>
    <dgm:cxn modelId="{A91098EB-D22E-4E23-A33B-B2C3F6EEFA1A}" type="presParOf" srcId="{B13706AB-CB74-4F7B-A3F1-FB184CDFB755}" destId="{0FB18EAF-F44C-4233-B6B6-DAB4447386AE}" srcOrd="1" destOrd="0" presId="urn:microsoft.com/office/officeart/2005/8/layout/orgChart1"/>
    <dgm:cxn modelId="{230BD2DB-BCB3-4B23-84FF-F67E73FD8FCD}" type="presParOf" srcId="{CC4B2EB9-5071-4429-9875-8869D26E80C4}" destId="{76064B78-03C3-4749-949E-2662DAA9A5CD}" srcOrd="1" destOrd="0" presId="urn:microsoft.com/office/officeart/2005/8/layout/orgChart1"/>
    <dgm:cxn modelId="{EEC7BD08-67AA-4294-A332-2F0F7CFB8AAA}" type="presParOf" srcId="{CC4B2EB9-5071-4429-9875-8869D26E80C4}" destId="{BFE4398F-B162-4FC9-99C9-49FFBF5067D3}" srcOrd="2" destOrd="0" presId="urn:microsoft.com/office/officeart/2005/8/layout/orgChart1"/>
    <dgm:cxn modelId="{300233FF-F601-4620-8894-B3EC3A64E639}" type="presParOf" srcId="{F4BDDE12-D7AF-4DC3-9C05-9EDC0B9A079F}" destId="{98B53E91-A8F6-4154-ADD9-6DE75AABECD0}" srcOrd="2" destOrd="0" presId="urn:microsoft.com/office/officeart/2005/8/layout/orgChart1"/>
    <dgm:cxn modelId="{30A0AAEA-D387-4378-B2BF-FEF475E6844A}" type="presParOf" srcId="{A60C5E1E-602F-4409-9243-3B2DC5DB464C}" destId="{A8781A7A-4B1D-4715-9B7C-3BBAD71EA374}" srcOrd="2" destOrd="0" presId="urn:microsoft.com/office/officeart/2005/8/layout/orgChart1"/>
    <dgm:cxn modelId="{15E1D462-2054-4C31-B612-B9C9A693CD36}" type="presParOf" srcId="{FC9A3B93-D91A-4FF5-BE8E-D72EEDBDD42E}" destId="{15B18F70-2511-400E-937A-9C8D9E3ED190}" srcOrd="2" destOrd="0" presId="urn:microsoft.com/office/officeart/2005/8/layout/orgChart1"/>
    <dgm:cxn modelId="{3B30E7D6-3C9F-4E5E-8743-AD79B2E84DDE}" type="presParOf" srcId="{FC9A3B93-D91A-4FF5-BE8E-D72EEDBDD42E}" destId="{A0CC0CF2-5AA5-46F6-BA46-FF34D8BADF8B}" srcOrd="3" destOrd="0" presId="urn:microsoft.com/office/officeart/2005/8/layout/orgChart1"/>
    <dgm:cxn modelId="{046DC722-F2A2-4B75-847C-7F5D2D55F2A1}" type="presParOf" srcId="{A0CC0CF2-5AA5-46F6-BA46-FF34D8BADF8B}" destId="{5556E144-7CBD-4C97-9D38-32180FFCFA0C}" srcOrd="0" destOrd="0" presId="urn:microsoft.com/office/officeart/2005/8/layout/orgChart1"/>
    <dgm:cxn modelId="{32189DC1-D63E-4A74-B772-A9BD00923889}" type="presParOf" srcId="{5556E144-7CBD-4C97-9D38-32180FFCFA0C}" destId="{F14EEB3B-34D5-4416-9B1F-F59424907F2A}" srcOrd="0" destOrd="0" presId="urn:microsoft.com/office/officeart/2005/8/layout/orgChart1"/>
    <dgm:cxn modelId="{87CF1993-0E64-4F17-B493-31E011E2FE59}" type="presParOf" srcId="{5556E144-7CBD-4C97-9D38-32180FFCFA0C}" destId="{144B1A75-0A6D-48D3-BB93-E3085E3AA692}" srcOrd="1" destOrd="0" presId="urn:microsoft.com/office/officeart/2005/8/layout/orgChart1"/>
    <dgm:cxn modelId="{F498EEF2-8C14-4F80-A2C9-9F34A8B50FA5}" type="presParOf" srcId="{A0CC0CF2-5AA5-46F6-BA46-FF34D8BADF8B}" destId="{88880DDE-2CBC-4432-8290-D44A7888D9DC}" srcOrd="1" destOrd="0" presId="urn:microsoft.com/office/officeart/2005/8/layout/orgChart1"/>
    <dgm:cxn modelId="{D1AF199B-C03F-4896-AF27-497C3785F142}" type="presParOf" srcId="{88880DDE-2CBC-4432-8290-D44A7888D9DC}" destId="{B74F86E6-2FA0-4ABC-A28B-FF6CB1542D41}" srcOrd="0" destOrd="0" presId="urn:microsoft.com/office/officeart/2005/8/layout/orgChart1"/>
    <dgm:cxn modelId="{D6EFAFB7-AC57-4FCC-BA51-CB0DA9015FDF}" type="presParOf" srcId="{88880DDE-2CBC-4432-8290-D44A7888D9DC}" destId="{CD942493-9D46-4AC3-91C7-C942E117A6B9}" srcOrd="1" destOrd="0" presId="urn:microsoft.com/office/officeart/2005/8/layout/orgChart1"/>
    <dgm:cxn modelId="{21CECAD6-FBF2-4F1D-B0B7-702E38FEB7BF}" type="presParOf" srcId="{CD942493-9D46-4AC3-91C7-C942E117A6B9}" destId="{F527A367-0844-48C1-B319-4FF54D867A0E}" srcOrd="0" destOrd="0" presId="urn:microsoft.com/office/officeart/2005/8/layout/orgChart1"/>
    <dgm:cxn modelId="{58D441AE-FBD4-44D9-8E0D-1DB5F11EDE67}" type="presParOf" srcId="{F527A367-0844-48C1-B319-4FF54D867A0E}" destId="{B0A4A917-BE07-47BB-B673-E6865D0E06D5}" srcOrd="0" destOrd="0" presId="urn:microsoft.com/office/officeart/2005/8/layout/orgChart1"/>
    <dgm:cxn modelId="{7099A1C2-0E4C-4BB9-9050-50C189BB4AD6}" type="presParOf" srcId="{F527A367-0844-48C1-B319-4FF54D867A0E}" destId="{60457A98-5DF2-475C-B2BF-A7B8C7A78046}" srcOrd="1" destOrd="0" presId="urn:microsoft.com/office/officeart/2005/8/layout/orgChart1"/>
    <dgm:cxn modelId="{3FCF502E-AC5F-4094-B1F7-B260AD36F4C4}" type="presParOf" srcId="{CD942493-9D46-4AC3-91C7-C942E117A6B9}" destId="{F246A9A9-F901-4A3F-ADF4-CCE0B18ACFC0}" srcOrd="1" destOrd="0" presId="urn:microsoft.com/office/officeart/2005/8/layout/orgChart1"/>
    <dgm:cxn modelId="{75864F8F-3CB9-48F2-902D-0A98B29F864D}" type="presParOf" srcId="{CD942493-9D46-4AC3-91C7-C942E117A6B9}" destId="{68EDFD94-37E7-41C3-BFBF-23FAAF8F0809}" srcOrd="2" destOrd="0" presId="urn:microsoft.com/office/officeart/2005/8/layout/orgChart1"/>
    <dgm:cxn modelId="{160CB2A9-8EB8-4183-9379-300ED82E6307}" type="presParOf" srcId="{A0CC0CF2-5AA5-46F6-BA46-FF34D8BADF8B}" destId="{D1EF0717-C257-4866-8D77-597984C92B05}" srcOrd="2" destOrd="0" presId="urn:microsoft.com/office/officeart/2005/8/layout/orgChart1"/>
    <dgm:cxn modelId="{260A4864-D2D8-41A9-AFF8-F774F0B35C0C}" type="presParOf" srcId="{A28FC176-036C-4844-B3D6-4A36DB65629F}" destId="{EFBDB286-EB52-48D0-8146-A1A0AD0E7E41}" srcOrd="2" destOrd="0" presId="urn:microsoft.com/office/officeart/2005/8/layout/orgChart1"/>
  </dgm:cxnLst>
  <dgm:bg/>
  <dgm:whole>
    <a:ln>
      <a:solidFill>
        <a:schemeClr val="accent6"/>
      </a:solidFill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5110967-7EE8-44C4-8C53-EDCAEA88F8FD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</dgm:pt>
    <dgm:pt modelId="{A5D71A4D-AB75-4A2D-9FB2-2B369AF4AC78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scene3d>
          <a:camera prst="orthographicFront"/>
          <a:lightRig rig="threePt" dir="t"/>
        </a:scene3d>
        <a:sp3d>
          <a:bevelT prst="relaxedInset"/>
        </a:sp3d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2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  <a:cs typeface="Arial" charset="0"/>
            </a:rPr>
            <a:t>Структура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2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  <a:cs typeface="Arial" charset="0"/>
            </a:rPr>
            <a:t> роботи професійних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2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  <a:cs typeface="Arial" charset="0"/>
            </a:rPr>
            <a:t>методичних об</a:t>
          </a:r>
          <a:r>
            <a:rPr kumimoji="0" lang="en-US" sz="12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  <a:cs typeface="Arial" charset="0"/>
            </a:rPr>
            <a:t>’</a:t>
          </a:r>
          <a:r>
            <a:rPr kumimoji="0" lang="uk-UA" sz="12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  <a:cs typeface="Arial" charset="0"/>
            </a:rPr>
            <a:t>єднань </a:t>
          </a:r>
        </a:p>
      </dgm:t>
    </dgm:pt>
    <dgm:pt modelId="{9A350E1F-DE8A-4CD9-ACD1-477F3C636F7B}" type="parTrans" cxnId="{CBAD003B-48B8-4869-9858-9F9A6EA0A418}">
      <dgm:prSet/>
      <dgm:spPr/>
      <dgm:t>
        <a:bodyPr/>
        <a:lstStyle/>
        <a:p>
          <a:endParaRPr lang="ru-RU"/>
        </a:p>
      </dgm:t>
    </dgm:pt>
    <dgm:pt modelId="{C9FFC72A-65E7-4FAB-9DDC-707245F3D102}" type="sibTrans" cxnId="{CBAD003B-48B8-4869-9858-9F9A6EA0A418}">
      <dgm:prSet/>
      <dgm:spPr/>
      <dgm:t>
        <a:bodyPr/>
        <a:lstStyle/>
        <a:p>
          <a:endParaRPr lang="ru-RU"/>
        </a:p>
      </dgm:t>
    </dgm:pt>
    <dgm:pt modelId="{3E0022A2-C15F-4DCC-A199-51ABA76C08FF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scene3d>
          <a:camera prst="orthographicFront"/>
          <a:lightRig rig="threePt" dir="t"/>
        </a:scene3d>
        <a:sp3d>
          <a:bevelT prst="relaxedInset"/>
        </a:sp3d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uk-UA" sz="900" b="1" i="0" u="none" strike="noStrike" cap="none" normalizeH="0" baseline="0" dirty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Забезпечити засвоєння й використання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найбільш раціональних методів і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 прийомів навчання та виховання школярів</a:t>
          </a:r>
          <a:endParaRPr kumimoji="0" lang="ru-RU" sz="12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uk-UA" sz="1200" b="1" i="1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endParaRPr>
        </a:p>
      </dgm:t>
    </dgm:pt>
    <dgm:pt modelId="{455E334B-40BE-4249-BD84-386DFB19576C}" type="parTrans" cxnId="{76983AD9-6E01-4981-AA9A-B34F0327C585}">
      <dgm:prSet/>
      <dgm:spPr/>
      <dgm:t>
        <a:bodyPr/>
        <a:lstStyle/>
        <a:p>
          <a:endParaRPr lang="ru-RU"/>
        </a:p>
      </dgm:t>
    </dgm:pt>
    <dgm:pt modelId="{577A99B2-B50F-4BE1-932D-494D8A9CA48B}" type="sibTrans" cxnId="{76983AD9-6E01-4981-AA9A-B34F0327C585}">
      <dgm:prSet/>
      <dgm:spPr/>
      <dgm:t>
        <a:bodyPr/>
        <a:lstStyle/>
        <a:p>
          <a:endParaRPr lang="ru-RU"/>
        </a:p>
      </dgm:t>
    </dgm:pt>
    <dgm:pt modelId="{486B4824-29EF-46F2-B1BC-31A3434C6F8E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scene3d>
          <a:camera prst="orthographicFront"/>
          <a:lightRig rig="threePt" dir="t"/>
        </a:scene3d>
        <a:sp3d>
          <a:bevelT w="152400" h="50800" prst="softRound"/>
        </a:sp3d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uk-UA" sz="1200" b="1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Постійно підвищувати рівень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 </a:t>
          </a:r>
          <a:r>
            <a:rPr kumimoji="0" lang="uk-UA" sz="1200" b="1" i="0" u="none" strike="noStrike" cap="none" normalizeH="0" baseline="0" dirty="0" err="1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загальнодидактичної</a:t>
          </a:r>
          <a:r>
            <a:rPr kumimoji="0" lang="uk-UA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 й методичної підготовки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педагогів для організації та здійснення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 навчально-виховного процесу</a:t>
          </a:r>
          <a:endParaRPr kumimoji="0" lang="ru-RU" sz="1200" b="1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uk-UA" sz="1200" b="1" i="1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endParaRPr>
        </a:p>
      </dgm:t>
    </dgm:pt>
    <dgm:pt modelId="{4284F504-0EB8-465E-A64E-054B085F4E4E}" type="parTrans" cxnId="{A300F486-AD24-47AB-87FA-31168C67A83F}">
      <dgm:prSet/>
      <dgm:spPr/>
      <dgm:t>
        <a:bodyPr/>
        <a:lstStyle/>
        <a:p>
          <a:endParaRPr lang="ru-RU"/>
        </a:p>
      </dgm:t>
    </dgm:pt>
    <dgm:pt modelId="{BEEE43EE-84E4-43E1-8137-292EA1989666}" type="sibTrans" cxnId="{A300F486-AD24-47AB-87FA-31168C67A83F}">
      <dgm:prSet/>
      <dgm:spPr/>
      <dgm:t>
        <a:bodyPr/>
        <a:lstStyle/>
        <a:p>
          <a:endParaRPr lang="ru-RU"/>
        </a:p>
      </dgm:t>
    </dgm:pt>
    <dgm:pt modelId="{47D84B73-3851-41C3-B817-408E21D1E1E8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scene3d>
          <a:camera prst="orthographicFront"/>
          <a:lightRig rig="threePt" dir="t"/>
        </a:scene3d>
        <a:sp3d>
          <a:bevelT w="152400" h="50800" prst="softRound"/>
        </a:sp3d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Проводити обмін досвідом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ефективної педагогічної діяльності</a:t>
          </a:r>
        </a:p>
      </dgm:t>
    </dgm:pt>
    <dgm:pt modelId="{B7D01DE5-EA5C-47D6-916D-565835C30286}" type="parTrans" cxnId="{9EBAF49A-67E3-4B1F-9EA3-65E18A0C95F5}">
      <dgm:prSet/>
      <dgm:spPr/>
      <dgm:t>
        <a:bodyPr/>
        <a:lstStyle/>
        <a:p>
          <a:endParaRPr lang="ru-RU"/>
        </a:p>
      </dgm:t>
    </dgm:pt>
    <dgm:pt modelId="{729EA53C-142B-4FE8-93BA-54B546CDCAFE}" type="sibTrans" cxnId="{9EBAF49A-67E3-4B1F-9EA3-65E18A0C95F5}">
      <dgm:prSet/>
      <dgm:spPr/>
      <dgm:t>
        <a:bodyPr/>
        <a:lstStyle/>
        <a:p>
          <a:endParaRPr lang="ru-RU"/>
        </a:p>
      </dgm:t>
    </dgm:pt>
    <dgm:pt modelId="{7AF219EE-3917-4628-96EF-55C27B613DC6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scene3d>
          <a:camera prst="orthographicFront"/>
          <a:lightRig rig="threePt" dir="t"/>
        </a:scene3d>
        <a:sp3d>
          <a:bevelT w="152400" h="50800" prst="softRound"/>
        </a:sp3d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Виявляти, пропагувати та здійснювати нові підходи до організації навчання й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виховання;</a:t>
          </a:r>
        </a:p>
      </dgm:t>
    </dgm:pt>
    <dgm:pt modelId="{A8256689-7FE1-4F94-A846-18C81416F379}" type="parTrans" cxnId="{46B0388D-FC4E-49EE-BC37-0F1141ABAC81}">
      <dgm:prSet/>
      <dgm:spPr/>
      <dgm:t>
        <a:bodyPr/>
        <a:lstStyle/>
        <a:p>
          <a:endParaRPr lang="ru-RU"/>
        </a:p>
      </dgm:t>
    </dgm:pt>
    <dgm:pt modelId="{FE3D7332-9D96-41FA-A5C7-39A77AEF945E}" type="sibTrans" cxnId="{46B0388D-FC4E-49EE-BC37-0F1141ABAC81}">
      <dgm:prSet/>
      <dgm:spPr/>
      <dgm:t>
        <a:bodyPr/>
        <a:lstStyle/>
        <a:p>
          <a:endParaRPr lang="ru-RU"/>
        </a:p>
      </dgm:t>
    </dgm:pt>
    <dgm:pt modelId="{A04C8F40-FEA9-4EBB-9289-33C536D15325}">
      <dgm:prSet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scene3d>
          <a:camera prst="orthographicFront"/>
          <a:lightRig rig="threePt" dir="t"/>
        </a:scene3d>
        <a:sp3d>
          <a:bevelT w="152400" h="50800" prst="softRound"/>
        </a:sp3d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Забезпечувати постійне засвоєння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сучасних досягнень психолого-педагогічної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науки та практики</a:t>
          </a:r>
        </a:p>
      </dgm:t>
    </dgm:pt>
    <dgm:pt modelId="{8D949037-A992-43F5-A5B2-6AE6BC0D4CB1}" type="parTrans" cxnId="{D1BB8FD3-3CFE-4A9D-A9C2-7055C29AE5BE}">
      <dgm:prSet/>
      <dgm:spPr/>
      <dgm:t>
        <a:bodyPr/>
        <a:lstStyle/>
        <a:p>
          <a:endParaRPr lang="ru-RU"/>
        </a:p>
      </dgm:t>
    </dgm:pt>
    <dgm:pt modelId="{0F1BD959-C5C6-4643-A419-DE2596F2E003}" type="sibTrans" cxnId="{D1BB8FD3-3CFE-4A9D-A9C2-7055C29AE5BE}">
      <dgm:prSet/>
      <dgm:spPr/>
      <dgm:t>
        <a:bodyPr/>
        <a:lstStyle/>
        <a:p>
          <a:endParaRPr lang="ru-RU"/>
        </a:p>
      </dgm:t>
    </dgm:pt>
    <dgm:pt modelId="{680EC5D8-401B-479C-9C51-DF3E81D2EAF8}">
      <dgm:prSet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scene3d>
          <a:camera prst="orthographicFront"/>
          <a:lightRig rig="threePt" dir="t"/>
        </a:scene3d>
        <a:sp3d>
          <a:bevelT w="152400" h="50800" prst="softRound"/>
        </a:sp3d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Створювати умови для самоосвіти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вчителів і здійснювати керівництво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творчою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 діяльністю педагогів.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uk-UA" b="1" i="1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endParaRPr>
        </a:p>
      </dgm:t>
    </dgm:pt>
    <dgm:pt modelId="{55AD422C-9302-4972-A4C3-37EBA7D730ED}" type="parTrans" cxnId="{8BE16FEA-CFD4-4FBA-85BC-4BE883E66A28}">
      <dgm:prSet/>
      <dgm:spPr/>
      <dgm:t>
        <a:bodyPr/>
        <a:lstStyle/>
        <a:p>
          <a:endParaRPr lang="ru-RU"/>
        </a:p>
      </dgm:t>
    </dgm:pt>
    <dgm:pt modelId="{90AEA7EF-C735-4FB7-929E-610EC61E62BC}" type="sibTrans" cxnId="{8BE16FEA-CFD4-4FBA-85BC-4BE883E66A28}">
      <dgm:prSet/>
      <dgm:spPr/>
      <dgm:t>
        <a:bodyPr/>
        <a:lstStyle/>
        <a:p>
          <a:endParaRPr lang="ru-RU"/>
        </a:p>
      </dgm:t>
    </dgm:pt>
    <dgm:pt modelId="{FA0300AA-A39A-419B-B198-41985FF91393}" type="pres">
      <dgm:prSet presAssocID="{75110967-7EE8-44C4-8C53-EDCAEA88F8FD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F7363EF2-C23B-4201-BEF0-BDC3E3F21216}" type="pres">
      <dgm:prSet presAssocID="{A5D71A4D-AB75-4A2D-9FB2-2B369AF4AC78}" presName="hierRoot1" presStyleCnt="0">
        <dgm:presLayoutVars>
          <dgm:hierBranch val="hang"/>
        </dgm:presLayoutVars>
      </dgm:prSet>
      <dgm:spPr/>
    </dgm:pt>
    <dgm:pt modelId="{8FE3F1E9-3719-443C-AEE7-B739842530CD}" type="pres">
      <dgm:prSet presAssocID="{A5D71A4D-AB75-4A2D-9FB2-2B369AF4AC78}" presName="rootComposite1" presStyleCnt="0"/>
      <dgm:spPr/>
    </dgm:pt>
    <dgm:pt modelId="{C974E856-D680-4A0F-9634-06C651FD725D}" type="pres">
      <dgm:prSet presAssocID="{A5D71A4D-AB75-4A2D-9FB2-2B369AF4AC78}" presName="rootText1" presStyleLbl="node0" presStyleIdx="0" presStyleCnt="1" custScaleX="232971" custScaleY="11646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0F5620E-D46F-40D9-9B45-BA3F9BF71DC2}" type="pres">
      <dgm:prSet presAssocID="{A5D71A4D-AB75-4A2D-9FB2-2B369AF4AC78}" presName="rootConnector1" presStyleLbl="node1" presStyleIdx="0" presStyleCnt="0"/>
      <dgm:spPr/>
      <dgm:t>
        <a:bodyPr/>
        <a:lstStyle/>
        <a:p>
          <a:endParaRPr lang="ru-RU"/>
        </a:p>
      </dgm:t>
    </dgm:pt>
    <dgm:pt modelId="{73DA6738-5DEA-4ECD-8C19-191B05FBA970}" type="pres">
      <dgm:prSet presAssocID="{A5D71A4D-AB75-4A2D-9FB2-2B369AF4AC78}" presName="hierChild2" presStyleCnt="0"/>
      <dgm:spPr/>
    </dgm:pt>
    <dgm:pt modelId="{C05B7B80-AF3D-4D7A-BEB5-A78E1D85B53C}" type="pres">
      <dgm:prSet presAssocID="{455E334B-40BE-4249-BD84-386DFB19576C}" presName="Name48" presStyleLbl="parChTrans1D2" presStyleIdx="0" presStyleCnt="6"/>
      <dgm:spPr/>
      <dgm:t>
        <a:bodyPr/>
        <a:lstStyle/>
        <a:p>
          <a:endParaRPr lang="ru-RU"/>
        </a:p>
      </dgm:t>
    </dgm:pt>
    <dgm:pt modelId="{31B4DA0C-A194-42D4-BC5E-D097F0BA8613}" type="pres">
      <dgm:prSet presAssocID="{3E0022A2-C15F-4DCC-A199-51ABA76C08FF}" presName="hierRoot2" presStyleCnt="0">
        <dgm:presLayoutVars>
          <dgm:hierBranch/>
        </dgm:presLayoutVars>
      </dgm:prSet>
      <dgm:spPr/>
    </dgm:pt>
    <dgm:pt modelId="{961FAA97-9879-4B53-8109-267D58357E38}" type="pres">
      <dgm:prSet presAssocID="{3E0022A2-C15F-4DCC-A199-51ABA76C08FF}" presName="rootComposite" presStyleCnt="0"/>
      <dgm:spPr/>
    </dgm:pt>
    <dgm:pt modelId="{810444B7-A765-464E-B142-D3CE009BF6CB}" type="pres">
      <dgm:prSet presAssocID="{3E0022A2-C15F-4DCC-A199-51ABA76C08FF}" presName="rootText" presStyleLbl="node2" presStyleIdx="0" presStyleCnt="6" custScaleX="169136" custScaleY="20352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777502D-36CF-4254-853E-7AB1A93F9365}" type="pres">
      <dgm:prSet presAssocID="{3E0022A2-C15F-4DCC-A199-51ABA76C08FF}" presName="rootConnector" presStyleLbl="node2" presStyleIdx="0" presStyleCnt="6"/>
      <dgm:spPr/>
      <dgm:t>
        <a:bodyPr/>
        <a:lstStyle/>
        <a:p>
          <a:endParaRPr lang="ru-RU"/>
        </a:p>
      </dgm:t>
    </dgm:pt>
    <dgm:pt modelId="{CF0308AB-15B9-4153-BFFC-E5D3AE83BFC2}" type="pres">
      <dgm:prSet presAssocID="{3E0022A2-C15F-4DCC-A199-51ABA76C08FF}" presName="hierChild4" presStyleCnt="0"/>
      <dgm:spPr/>
    </dgm:pt>
    <dgm:pt modelId="{1847D251-92E8-4B02-8F1D-706100F6CD5B}" type="pres">
      <dgm:prSet presAssocID="{3E0022A2-C15F-4DCC-A199-51ABA76C08FF}" presName="hierChild5" presStyleCnt="0"/>
      <dgm:spPr/>
    </dgm:pt>
    <dgm:pt modelId="{B3983A6D-626F-458D-B036-AB65F85BC964}" type="pres">
      <dgm:prSet presAssocID="{4284F504-0EB8-465E-A64E-054B085F4E4E}" presName="Name48" presStyleLbl="parChTrans1D2" presStyleIdx="1" presStyleCnt="6"/>
      <dgm:spPr/>
      <dgm:t>
        <a:bodyPr/>
        <a:lstStyle/>
        <a:p>
          <a:endParaRPr lang="ru-RU"/>
        </a:p>
      </dgm:t>
    </dgm:pt>
    <dgm:pt modelId="{F74618D8-55D0-4607-B7A5-1C6A7E9E19C9}" type="pres">
      <dgm:prSet presAssocID="{486B4824-29EF-46F2-B1BC-31A3434C6F8E}" presName="hierRoot2" presStyleCnt="0">
        <dgm:presLayoutVars>
          <dgm:hierBranch/>
        </dgm:presLayoutVars>
      </dgm:prSet>
      <dgm:spPr/>
    </dgm:pt>
    <dgm:pt modelId="{F501F8CB-91AF-4705-A337-4DCB88337069}" type="pres">
      <dgm:prSet presAssocID="{486B4824-29EF-46F2-B1BC-31A3434C6F8E}" presName="rootComposite" presStyleCnt="0"/>
      <dgm:spPr/>
    </dgm:pt>
    <dgm:pt modelId="{DD93FB4F-ECE5-4123-A5A4-DEB1E2768858}" type="pres">
      <dgm:prSet presAssocID="{486B4824-29EF-46F2-B1BC-31A3434C6F8E}" presName="rootText" presStyleLbl="node2" presStyleIdx="1" presStyleCnt="6" custScaleX="175682" custScaleY="17226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660A706-D857-491A-B92E-0B9A6824097F}" type="pres">
      <dgm:prSet presAssocID="{486B4824-29EF-46F2-B1BC-31A3434C6F8E}" presName="rootConnector" presStyleLbl="node2" presStyleIdx="1" presStyleCnt="6"/>
      <dgm:spPr/>
      <dgm:t>
        <a:bodyPr/>
        <a:lstStyle/>
        <a:p>
          <a:endParaRPr lang="ru-RU"/>
        </a:p>
      </dgm:t>
    </dgm:pt>
    <dgm:pt modelId="{EDA5A1BB-A560-494A-A99B-BB78FE1E6033}" type="pres">
      <dgm:prSet presAssocID="{486B4824-29EF-46F2-B1BC-31A3434C6F8E}" presName="hierChild4" presStyleCnt="0"/>
      <dgm:spPr/>
    </dgm:pt>
    <dgm:pt modelId="{BE110C93-6BF3-4B93-B9A4-1D1AB4356BAE}" type="pres">
      <dgm:prSet presAssocID="{486B4824-29EF-46F2-B1BC-31A3434C6F8E}" presName="hierChild5" presStyleCnt="0"/>
      <dgm:spPr/>
    </dgm:pt>
    <dgm:pt modelId="{C3A15DC6-88F4-42CA-9E2B-B6362883526B}" type="pres">
      <dgm:prSet presAssocID="{B7D01DE5-EA5C-47D6-916D-565835C30286}" presName="Name48" presStyleLbl="parChTrans1D2" presStyleIdx="2" presStyleCnt="6"/>
      <dgm:spPr/>
      <dgm:t>
        <a:bodyPr/>
        <a:lstStyle/>
        <a:p>
          <a:endParaRPr lang="ru-RU"/>
        </a:p>
      </dgm:t>
    </dgm:pt>
    <dgm:pt modelId="{5CA7318E-959B-48FC-8AAD-E341114BC343}" type="pres">
      <dgm:prSet presAssocID="{47D84B73-3851-41C3-B817-408E21D1E1E8}" presName="hierRoot2" presStyleCnt="0">
        <dgm:presLayoutVars>
          <dgm:hierBranch/>
        </dgm:presLayoutVars>
      </dgm:prSet>
      <dgm:spPr/>
    </dgm:pt>
    <dgm:pt modelId="{7C1A80CC-4CEE-48BB-A72D-4A289589268F}" type="pres">
      <dgm:prSet presAssocID="{47D84B73-3851-41C3-B817-408E21D1E1E8}" presName="rootComposite" presStyleCnt="0"/>
      <dgm:spPr/>
    </dgm:pt>
    <dgm:pt modelId="{B452CE85-E67F-40A7-A2DD-2A28BDCF8E16}" type="pres">
      <dgm:prSet presAssocID="{47D84B73-3851-41C3-B817-408E21D1E1E8}" presName="rootText" presStyleLbl="node2" presStyleIdx="2" presStyleCnt="6" custScaleX="164293" custScaleY="13875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DB27048-F16D-498D-B426-5BD8B19BA908}" type="pres">
      <dgm:prSet presAssocID="{47D84B73-3851-41C3-B817-408E21D1E1E8}" presName="rootConnector" presStyleLbl="node2" presStyleIdx="2" presStyleCnt="6"/>
      <dgm:spPr/>
      <dgm:t>
        <a:bodyPr/>
        <a:lstStyle/>
        <a:p>
          <a:endParaRPr lang="ru-RU"/>
        </a:p>
      </dgm:t>
    </dgm:pt>
    <dgm:pt modelId="{76401EC2-9986-464D-B0FB-55EAB4DA941E}" type="pres">
      <dgm:prSet presAssocID="{47D84B73-3851-41C3-B817-408E21D1E1E8}" presName="hierChild4" presStyleCnt="0"/>
      <dgm:spPr/>
    </dgm:pt>
    <dgm:pt modelId="{7B18B23F-F705-4667-BFA8-C43F75F8C1A0}" type="pres">
      <dgm:prSet presAssocID="{47D84B73-3851-41C3-B817-408E21D1E1E8}" presName="hierChild5" presStyleCnt="0"/>
      <dgm:spPr/>
    </dgm:pt>
    <dgm:pt modelId="{8E8A0D77-0EE9-45D4-B387-B044A6BFE2CD}" type="pres">
      <dgm:prSet presAssocID="{A8256689-7FE1-4F94-A846-18C81416F379}" presName="Name48" presStyleLbl="parChTrans1D2" presStyleIdx="3" presStyleCnt="6"/>
      <dgm:spPr/>
      <dgm:t>
        <a:bodyPr/>
        <a:lstStyle/>
        <a:p>
          <a:endParaRPr lang="ru-RU"/>
        </a:p>
      </dgm:t>
    </dgm:pt>
    <dgm:pt modelId="{CB8401D7-3F6C-455C-972B-D1E6638B623C}" type="pres">
      <dgm:prSet presAssocID="{7AF219EE-3917-4628-96EF-55C27B613DC6}" presName="hierRoot2" presStyleCnt="0">
        <dgm:presLayoutVars>
          <dgm:hierBranch/>
        </dgm:presLayoutVars>
      </dgm:prSet>
      <dgm:spPr/>
    </dgm:pt>
    <dgm:pt modelId="{418D1D2B-748C-4583-B23A-237EF072DDDF}" type="pres">
      <dgm:prSet presAssocID="{7AF219EE-3917-4628-96EF-55C27B613DC6}" presName="rootComposite" presStyleCnt="0"/>
      <dgm:spPr/>
    </dgm:pt>
    <dgm:pt modelId="{6482738E-E9F9-4F57-8DC9-B6591FBF374B}" type="pres">
      <dgm:prSet presAssocID="{7AF219EE-3917-4628-96EF-55C27B613DC6}" presName="rootText" presStyleLbl="node2" presStyleIdx="3" presStyleCnt="6" custScaleX="189972" custScaleY="15722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644C43E-69F3-4434-BF45-904E5F9EC9B1}" type="pres">
      <dgm:prSet presAssocID="{7AF219EE-3917-4628-96EF-55C27B613DC6}" presName="rootConnector" presStyleLbl="node2" presStyleIdx="3" presStyleCnt="6"/>
      <dgm:spPr/>
      <dgm:t>
        <a:bodyPr/>
        <a:lstStyle/>
        <a:p>
          <a:endParaRPr lang="ru-RU"/>
        </a:p>
      </dgm:t>
    </dgm:pt>
    <dgm:pt modelId="{F82AFB4A-1FEB-47A2-9F1E-D24E87897881}" type="pres">
      <dgm:prSet presAssocID="{7AF219EE-3917-4628-96EF-55C27B613DC6}" presName="hierChild4" presStyleCnt="0"/>
      <dgm:spPr/>
    </dgm:pt>
    <dgm:pt modelId="{311C231E-7533-4063-82F2-7F78F5A167CB}" type="pres">
      <dgm:prSet presAssocID="{7AF219EE-3917-4628-96EF-55C27B613DC6}" presName="hierChild5" presStyleCnt="0"/>
      <dgm:spPr/>
    </dgm:pt>
    <dgm:pt modelId="{74C68BD8-21D7-47D3-ACF0-6C7BF75F405E}" type="pres">
      <dgm:prSet presAssocID="{8D949037-A992-43F5-A5B2-6AE6BC0D4CB1}" presName="Name48" presStyleLbl="parChTrans1D2" presStyleIdx="4" presStyleCnt="6"/>
      <dgm:spPr/>
      <dgm:t>
        <a:bodyPr/>
        <a:lstStyle/>
        <a:p>
          <a:endParaRPr lang="ru-RU"/>
        </a:p>
      </dgm:t>
    </dgm:pt>
    <dgm:pt modelId="{95AA9F79-0F2E-476F-A764-FD5373562921}" type="pres">
      <dgm:prSet presAssocID="{A04C8F40-FEA9-4EBB-9289-33C536D15325}" presName="hierRoot2" presStyleCnt="0">
        <dgm:presLayoutVars>
          <dgm:hierBranch/>
        </dgm:presLayoutVars>
      </dgm:prSet>
      <dgm:spPr/>
    </dgm:pt>
    <dgm:pt modelId="{C62E6097-0205-4BF3-BB22-2E03D84D40DD}" type="pres">
      <dgm:prSet presAssocID="{A04C8F40-FEA9-4EBB-9289-33C536D15325}" presName="rootComposite" presStyleCnt="0"/>
      <dgm:spPr/>
    </dgm:pt>
    <dgm:pt modelId="{8640A89D-1743-418D-80CF-9D71B06C62B3}" type="pres">
      <dgm:prSet presAssocID="{A04C8F40-FEA9-4EBB-9289-33C536D15325}" presName="rootText" presStyleLbl="node2" presStyleIdx="4" presStyleCnt="6" custScaleX="154248" custScaleY="19229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2096218-D762-4E64-A446-B4B284759C3A}" type="pres">
      <dgm:prSet presAssocID="{A04C8F40-FEA9-4EBB-9289-33C536D15325}" presName="rootConnector" presStyleLbl="node2" presStyleIdx="4" presStyleCnt="6"/>
      <dgm:spPr/>
      <dgm:t>
        <a:bodyPr/>
        <a:lstStyle/>
        <a:p>
          <a:endParaRPr lang="ru-RU"/>
        </a:p>
      </dgm:t>
    </dgm:pt>
    <dgm:pt modelId="{6CAECCE6-C2B5-435B-A4D2-5F753E85CC63}" type="pres">
      <dgm:prSet presAssocID="{A04C8F40-FEA9-4EBB-9289-33C536D15325}" presName="hierChild4" presStyleCnt="0"/>
      <dgm:spPr/>
    </dgm:pt>
    <dgm:pt modelId="{E51D1078-ABFE-496F-9421-0329AE27E01A}" type="pres">
      <dgm:prSet presAssocID="{A04C8F40-FEA9-4EBB-9289-33C536D15325}" presName="hierChild5" presStyleCnt="0"/>
      <dgm:spPr/>
    </dgm:pt>
    <dgm:pt modelId="{A4E5572A-B5EE-4793-9F46-71C535F873B8}" type="pres">
      <dgm:prSet presAssocID="{55AD422C-9302-4972-A4C3-37EBA7D730ED}" presName="Name48" presStyleLbl="parChTrans1D2" presStyleIdx="5" presStyleCnt="6"/>
      <dgm:spPr/>
      <dgm:t>
        <a:bodyPr/>
        <a:lstStyle/>
        <a:p>
          <a:endParaRPr lang="ru-RU"/>
        </a:p>
      </dgm:t>
    </dgm:pt>
    <dgm:pt modelId="{00FCE02F-5815-4883-B9AC-9F619FB34E33}" type="pres">
      <dgm:prSet presAssocID="{680EC5D8-401B-479C-9C51-DF3E81D2EAF8}" presName="hierRoot2" presStyleCnt="0">
        <dgm:presLayoutVars>
          <dgm:hierBranch/>
        </dgm:presLayoutVars>
      </dgm:prSet>
      <dgm:spPr/>
    </dgm:pt>
    <dgm:pt modelId="{1BB34570-0F23-4620-9EC6-AEDE315B6BF7}" type="pres">
      <dgm:prSet presAssocID="{680EC5D8-401B-479C-9C51-DF3E81D2EAF8}" presName="rootComposite" presStyleCnt="0"/>
      <dgm:spPr/>
    </dgm:pt>
    <dgm:pt modelId="{27B88B67-19F8-4A15-8E51-77F3666E1FA0}" type="pres">
      <dgm:prSet presAssocID="{680EC5D8-401B-479C-9C51-DF3E81D2EAF8}" presName="rootText" presStyleLbl="node2" presStyleIdx="5" presStyleCnt="6" custScaleX="196321" custScaleY="18892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F49DB19-48EF-409A-8159-2B5861F1CCB1}" type="pres">
      <dgm:prSet presAssocID="{680EC5D8-401B-479C-9C51-DF3E81D2EAF8}" presName="rootConnector" presStyleLbl="node2" presStyleIdx="5" presStyleCnt="6"/>
      <dgm:spPr/>
      <dgm:t>
        <a:bodyPr/>
        <a:lstStyle/>
        <a:p>
          <a:endParaRPr lang="ru-RU"/>
        </a:p>
      </dgm:t>
    </dgm:pt>
    <dgm:pt modelId="{A236EA20-3749-4040-994C-DC2A9C70CD99}" type="pres">
      <dgm:prSet presAssocID="{680EC5D8-401B-479C-9C51-DF3E81D2EAF8}" presName="hierChild4" presStyleCnt="0"/>
      <dgm:spPr/>
    </dgm:pt>
    <dgm:pt modelId="{76C68AFE-4647-4523-95AB-7225853BE69F}" type="pres">
      <dgm:prSet presAssocID="{680EC5D8-401B-479C-9C51-DF3E81D2EAF8}" presName="hierChild5" presStyleCnt="0"/>
      <dgm:spPr/>
    </dgm:pt>
    <dgm:pt modelId="{A2D87194-FB38-4E6C-B02F-5B2E73B265B5}" type="pres">
      <dgm:prSet presAssocID="{A5D71A4D-AB75-4A2D-9FB2-2B369AF4AC78}" presName="hierChild3" presStyleCnt="0"/>
      <dgm:spPr/>
    </dgm:pt>
  </dgm:ptLst>
  <dgm:cxnLst>
    <dgm:cxn modelId="{A300F486-AD24-47AB-87FA-31168C67A83F}" srcId="{A5D71A4D-AB75-4A2D-9FB2-2B369AF4AC78}" destId="{486B4824-29EF-46F2-B1BC-31A3434C6F8E}" srcOrd="1" destOrd="0" parTransId="{4284F504-0EB8-465E-A64E-054B085F4E4E}" sibTransId="{BEEE43EE-84E4-43E1-8137-292EA1989666}"/>
    <dgm:cxn modelId="{A341375D-E246-44E4-B0BD-A886AF15A441}" type="presOf" srcId="{A8256689-7FE1-4F94-A846-18C81416F379}" destId="{8E8A0D77-0EE9-45D4-B387-B044A6BFE2CD}" srcOrd="0" destOrd="0" presId="urn:microsoft.com/office/officeart/2005/8/layout/orgChart1"/>
    <dgm:cxn modelId="{CBAD003B-48B8-4869-9858-9F9A6EA0A418}" srcId="{75110967-7EE8-44C4-8C53-EDCAEA88F8FD}" destId="{A5D71A4D-AB75-4A2D-9FB2-2B369AF4AC78}" srcOrd="0" destOrd="0" parTransId="{9A350E1F-DE8A-4CD9-ACD1-477F3C636F7B}" sibTransId="{C9FFC72A-65E7-4FAB-9DDC-707245F3D102}"/>
    <dgm:cxn modelId="{DD6BADFB-7999-4563-B9A3-2A9377D40C8C}" type="presOf" srcId="{A5D71A4D-AB75-4A2D-9FB2-2B369AF4AC78}" destId="{50F5620E-D46F-40D9-9B45-BA3F9BF71DC2}" srcOrd="1" destOrd="0" presId="urn:microsoft.com/office/officeart/2005/8/layout/orgChart1"/>
    <dgm:cxn modelId="{E52DC3AB-70B4-4027-97AD-1A81B0918CD8}" type="presOf" srcId="{4284F504-0EB8-465E-A64E-054B085F4E4E}" destId="{B3983A6D-626F-458D-B036-AB65F85BC964}" srcOrd="0" destOrd="0" presId="urn:microsoft.com/office/officeart/2005/8/layout/orgChart1"/>
    <dgm:cxn modelId="{76983AD9-6E01-4981-AA9A-B34F0327C585}" srcId="{A5D71A4D-AB75-4A2D-9FB2-2B369AF4AC78}" destId="{3E0022A2-C15F-4DCC-A199-51ABA76C08FF}" srcOrd="0" destOrd="0" parTransId="{455E334B-40BE-4249-BD84-386DFB19576C}" sibTransId="{577A99B2-B50F-4BE1-932D-494D8A9CA48B}"/>
    <dgm:cxn modelId="{8BE16FEA-CFD4-4FBA-85BC-4BE883E66A28}" srcId="{A5D71A4D-AB75-4A2D-9FB2-2B369AF4AC78}" destId="{680EC5D8-401B-479C-9C51-DF3E81D2EAF8}" srcOrd="5" destOrd="0" parTransId="{55AD422C-9302-4972-A4C3-37EBA7D730ED}" sibTransId="{90AEA7EF-C735-4FB7-929E-610EC61E62BC}"/>
    <dgm:cxn modelId="{7FB41162-6747-4547-80CA-E9F65FD0AA62}" type="presOf" srcId="{A04C8F40-FEA9-4EBB-9289-33C536D15325}" destId="{8640A89D-1743-418D-80CF-9D71B06C62B3}" srcOrd="0" destOrd="0" presId="urn:microsoft.com/office/officeart/2005/8/layout/orgChart1"/>
    <dgm:cxn modelId="{E5DAD833-6FAA-49A3-BBC7-64533D33DA56}" type="presOf" srcId="{8D949037-A992-43F5-A5B2-6AE6BC0D4CB1}" destId="{74C68BD8-21D7-47D3-ACF0-6C7BF75F405E}" srcOrd="0" destOrd="0" presId="urn:microsoft.com/office/officeart/2005/8/layout/orgChart1"/>
    <dgm:cxn modelId="{798DF63A-5B50-4C30-92D0-8FC579280072}" type="presOf" srcId="{7AF219EE-3917-4628-96EF-55C27B613DC6}" destId="{1644C43E-69F3-4434-BF45-904E5F9EC9B1}" srcOrd="1" destOrd="0" presId="urn:microsoft.com/office/officeart/2005/8/layout/orgChart1"/>
    <dgm:cxn modelId="{BFF882F5-4FB9-47BE-B17A-0C4DDAAAE8F2}" type="presOf" srcId="{55AD422C-9302-4972-A4C3-37EBA7D730ED}" destId="{A4E5572A-B5EE-4793-9F46-71C535F873B8}" srcOrd="0" destOrd="0" presId="urn:microsoft.com/office/officeart/2005/8/layout/orgChart1"/>
    <dgm:cxn modelId="{1D4CEB1E-FA8B-422B-8A06-CD4ED97CDFA6}" type="presOf" srcId="{3E0022A2-C15F-4DCC-A199-51ABA76C08FF}" destId="{810444B7-A765-464E-B142-D3CE009BF6CB}" srcOrd="0" destOrd="0" presId="urn:microsoft.com/office/officeart/2005/8/layout/orgChart1"/>
    <dgm:cxn modelId="{C9B7694B-B1F8-4118-9873-B3829BC14D09}" type="presOf" srcId="{3E0022A2-C15F-4DCC-A199-51ABA76C08FF}" destId="{5777502D-36CF-4254-853E-7AB1A93F9365}" srcOrd="1" destOrd="0" presId="urn:microsoft.com/office/officeart/2005/8/layout/orgChart1"/>
    <dgm:cxn modelId="{822D71C7-8926-4B24-A720-7016AFB1CF6E}" type="presOf" srcId="{7AF219EE-3917-4628-96EF-55C27B613DC6}" destId="{6482738E-E9F9-4F57-8DC9-B6591FBF374B}" srcOrd="0" destOrd="0" presId="urn:microsoft.com/office/officeart/2005/8/layout/orgChart1"/>
    <dgm:cxn modelId="{172F8430-0F2C-4D83-A590-7AC7D9D4E970}" type="presOf" srcId="{75110967-7EE8-44C4-8C53-EDCAEA88F8FD}" destId="{FA0300AA-A39A-419B-B198-41985FF91393}" srcOrd="0" destOrd="0" presId="urn:microsoft.com/office/officeart/2005/8/layout/orgChart1"/>
    <dgm:cxn modelId="{9EBAF49A-67E3-4B1F-9EA3-65E18A0C95F5}" srcId="{A5D71A4D-AB75-4A2D-9FB2-2B369AF4AC78}" destId="{47D84B73-3851-41C3-B817-408E21D1E1E8}" srcOrd="2" destOrd="0" parTransId="{B7D01DE5-EA5C-47D6-916D-565835C30286}" sibTransId="{729EA53C-142B-4FE8-93BA-54B546CDCAFE}"/>
    <dgm:cxn modelId="{46B0388D-FC4E-49EE-BC37-0F1141ABAC81}" srcId="{A5D71A4D-AB75-4A2D-9FB2-2B369AF4AC78}" destId="{7AF219EE-3917-4628-96EF-55C27B613DC6}" srcOrd="3" destOrd="0" parTransId="{A8256689-7FE1-4F94-A846-18C81416F379}" sibTransId="{FE3D7332-9D96-41FA-A5C7-39A77AEF945E}"/>
    <dgm:cxn modelId="{015C8BD0-B04E-434A-A883-F020B8F177E5}" type="presOf" srcId="{47D84B73-3851-41C3-B817-408E21D1E1E8}" destId="{ADB27048-F16D-498D-B426-5BD8B19BA908}" srcOrd="1" destOrd="0" presId="urn:microsoft.com/office/officeart/2005/8/layout/orgChart1"/>
    <dgm:cxn modelId="{FEDC1FE1-394E-458A-A188-F1627C0A07EB}" type="presOf" srcId="{486B4824-29EF-46F2-B1BC-31A3434C6F8E}" destId="{DD93FB4F-ECE5-4123-A5A4-DEB1E2768858}" srcOrd="0" destOrd="0" presId="urn:microsoft.com/office/officeart/2005/8/layout/orgChart1"/>
    <dgm:cxn modelId="{C44B1B01-DBA3-445D-8C6F-7DD56F498248}" type="presOf" srcId="{455E334B-40BE-4249-BD84-386DFB19576C}" destId="{C05B7B80-AF3D-4D7A-BEB5-A78E1D85B53C}" srcOrd="0" destOrd="0" presId="urn:microsoft.com/office/officeart/2005/8/layout/orgChart1"/>
    <dgm:cxn modelId="{585B1ADB-43B6-4932-890D-DD79DE9E7E61}" type="presOf" srcId="{486B4824-29EF-46F2-B1BC-31A3434C6F8E}" destId="{E660A706-D857-491A-B92E-0B9A6824097F}" srcOrd="1" destOrd="0" presId="urn:microsoft.com/office/officeart/2005/8/layout/orgChart1"/>
    <dgm:cxn modelId="{90862272-B61D-483A-9043-3E50C71E798E}" type="presOf" srcId="{680EC5D8-401B-479C-9C51-DF3E81D2EAF8}" destId="{4F49DB19-48EF-409A-8159-2B5861F1CCB1}" srcOrd="1" destOrd="0" presId="urn:microsoft.com/office/officeart/2005/8/layout/orgChart1"/>
    <dgm:cxn modelId="{FB3F51E4-7B66-467F-BCA0-6AF634238BBC}" type="presOf" srcId="{47D84B73-3851-41C3-B817-408E21D1E1E8}" destId="{B452CE85-E67F-40A7-A2DD-2A28BDCF8E16}" srcOrd="0" destOrd="0" presId="urn:microsoft.com/office/officeart/2005/8/layout/orgChart1"/>
    <dgm:cxn modelId="{384E3BB6-F547-4772-9696-0F9A943C5528}" type="presOf" srcId="{B7D01DE5-EA5C-47D6-916D-565835C30286}" destId="{C3A15DC6-88F4-42CA-9E2B-B6362883526B}" srcOrd="0" destOrd="0" presId="urn:microsoft.com/office/officeart/2005/8/layout/orgChart1"/>
    <dgm:cxn modelId="{C9B5D615-1CD8-4240-801D-2EE5CA4EB3B1}" type="presOf" srcId="{A04C8F40-FEA9-4EBB-9289-33C536D15325}" destId="{C2096218-D762-4E64-A446-B4B284759C3A}" srcOrd="1" destOrd="0" presId="urn:microsoft.com/office/officeart/2005/8/layout/orgChart1"/>
    <dgm:cxn modelId="{495AD38D-0EFD-4110-82B3-64CDDEB1D46C}" type="presOf" srcId="{A5D71A4D-AB75-4A2D-9FB2-2B369AF4AC78}" destId="{C974E856-D680-4A0F-9634-06C651FD725D}" srcOrd="0" destOrd="0" presId="urn:microsoft.com/office/officeart/2005/8/layout/orgChart1"/>
    <dgm:cxn modelId="{B421FB23-219C-4AD5-A87A-B27664449FCD}" type="presOf" srcId="{680EC5D8-401B-479C-9C51-DF3E81D2EAF8}" destId="{27B88B67-19F8-4A15-8E51-77F3666E1FA0}" srcOrd="0" destOrd="0" presId="urn:microsoft.com/office/officeart/2005/8/layout/orgChart1"/>
    <dgm:cxn modelId="{D1BB8FD3-3CFE-4A9D-A9C2-7055C29AE5BE}" srcId="{A5D71A4D-AB75-4A2D-9FB2-2B369AF4AC78}" destId="{A04C8F40-FEA9-4EBB-9289-33C536D15325}" srcOrd="4" destOrd="0" parTransId="{8D949037-A992-43F5-A5B2-6AE6BC0D4CB1}" sibTransId="{0F1BD959-C5C6-4643-A419-DE2596F2E003}"/>
    <dgm:cxn modelId="{A03B0F06-BBB0-4E2E-A116-229851AD1198}" type="presParOf" srcId="{FA0300AA-A39A-419B-B198-41985FF91393}" destId="{F7363EF2-C23B-4201-BEF0-BDC3E3F21216}" srcOrd="0" destOrd="0" presId="urn:microsoft.com/office/officeart/2005/8/layout/orgChart1"/>
    <dgm:cxn modelId="{B1826D3D-C5D3-495A-B2DD-DB143912E7C5}" type="presParOf" srcId="{F7363EF2-C23B-4201-BEF0-BDC3E3F21216}" destId="{8FE3F1E9-3719-443C-AEE7-B739842530CD}" srcOrd="0" destOrd="0" presId="urn:microsoft.com/office/officeart/2005/8/layout/orgChart1"/>
    <dgm:cxn modelId="{44FE9437-D072-4BC8-93E6-B9E4078F74FD}" type="presParOf" srcId="{8FE3F1E9-3719-443C-AEE7-B739842530CD}" destId="{C974E856-D680-4A0F-9634-06C651FD725D}" srcOrd="0" destOrd="0" presId="urn:microsoft.com/office/officeart/2005/8/layout/orgChart1"/>
    <dgm:cxn modelId="{9E001607-203F-438D-8CF1-7E87D12E423B}" type="presParOf" srcId="{8FE3F1E9-3719-443C-AEE7-B739842530CD}" destId="{50F5620E-D46F-40D9-9B45-BA3F9BF71DC2}" srcOrd="1" destOrd="0" presId="urn:microsoft.com/office/officeart/2005/8/layout/orgChart1"/>
    <dgm:cxn modelId="{951DB116-22F6-4475-9441-2FEF3DBB474F}" type="presParOf" srcId="{F7363EF2-C23B-4201-BEF0-BDC3E3F21216}" destId="{73DA6738-5DEA-4ECD-8C19-191B05FBA970}" srcOrd="1" destOrd="0" presId="urn:microsoft.com/office/officeart/2005/8/layout/orgChart1"/>
    <dgm:cxn modelId="{DDC488F3-991E-46A1-9864-59360505A101}" type="presParOf" srcId="{73DA6738-5DEA-4ECD-8C19-191B05FBA970}" destId="{C05B7B80-AF3D-4D7A-BEB5-A78E1D85B53C}" srcOrd="0" destOrd="0" presId="urn:microsoft.com/office/officeart/2005/8/layout/orgChart1"/>
    <dgm:cxn modelId="{66E76381-CE65-4232-8E8E-6CB9EEB40008}" type="presParOf" srcId="{73DA6738-5DEA-4ECD-8C19-191B05FBA970}" destId="{31B4DA0C-A194-42D4-BC5E-D097F0BA8613}" srcOrd="1" destOrd="0" presId="urn:microsoft.com/office/officeart/2005/8/layout/orgChart1"/>
    <dgm:cxn modelId="{C9494755-F6F0-4787-8688-80241208749A}" type="presParOf" srcId="{31B4DA0C-A194-42D4-BC5E-D097F0BA8613}" destId="{961FAA97-9879-4B53-8109-267D58357E38}" srcOrd="0" destOrd="0" presId="urn:microsoft.com/office/officeart/2005/8/layout/orgChart1"/>
    <dgm:cxn modelId="{0E44A648-2EA2-4278-B25D-081BA0311764}" type="presParOf" srcId="{961FAA97-9879-4B53-8109-267D58357E38}" destId="{810444B7-A765-464E-B142-D3CE009BF6CB}" srcOrd="0" destOrd="0" presId="urn:microsoft.com/office/officeart/2005/8/layout/orgChart1"/>
    <dgm:cxn modelId="{2ECA35DB-57FB-497C-8A3F-FA4029F64BB9}" type="presParOf" srcId="{961FAA97-9879-4B53-8109-267D58357E38}" destId="{5777502D-36CF-4254-853E-7AB1A93F9365}" srcOrd="1" destOrd="0" presId="urn:microsoft.com/office/officeart/2005/8/layout/orgChart1"/>
    <dgm:cxn modelId="{45225350-8E2E-4032-B6A1-12C51D56539B}" type="presParOf" srcId="{31B4DA0C-A194-42D4-BC5E-D097F0BA8613}" destId="{CF0308AB-15B9-4153-BFFC-E5D3AE83BFC2}" srcOrd="1" destOrd="0" presId="urn:microsoft.com/office/officeart/2005/8/layout/orgChart1"/>
    <dgm:cxn modelId="{DB7D3818-4C0E-423B-808D-88B414B7A1B4}" type="presParOf" srcId="{31B4DA0C-A194-42D4-BC5E-D097F0BA8613}" destId="{1847D251-92E8-4B02-8F1D-706100F6CD5B}" srcOrd="2" destOrd="0" presId="urn:microsoft.com/office/officeart/2005/8/layout/orgChart1"/>
    <dgm:cxn modelId="{7DCE9145-D7E7-4149-8852-073E32D25782}" type="presParOf" srcId="{73DA6738-5DEA-4ECD-8C19-191B05FBA970}" destId="{B3983A6D-626F-458D-B036-AB65F85BC964}" srcOrd="2" destOrd="0" presId="urn:microsoft.com/office/officeart/2005/8/layout/orgChart1"/>
    <dgm:cxn modelId="{37741B54-3F85-4712-ABE9-17378CC234D7}" type="presParOf" srcId="{73DA6738-5DEA-4ECD-8C19-191B05FBA970}" destId="{F74618D8-55D0-4607-B7A5-1C6A7E9E19C9}" srcOrd="3" destOrd="0" presId="urn:microsoft.com/office/officeart/2005/8/layout/orgChart1"/>
    <dgm:cxn modelId="{45B0EA4F-C695-426D-B10A-89A4FF3F3358}" type="presParOf" srcId="{F74618D8-55D0-4607-B7A5-1C6A7E9E19C9}" destId="{F501F8CB-91AF-4705-A337-4DCB88337069}" srcOrd="0" destOrd="0" presId="urn:microsoft.com/office/officeart/2005/8/layout/orgChart1"/>
    <dgm:cxn modelId="{1D363623-EF4C-4112-8183-21242AC8B2EE}" type="presParOf" srcId="{F501F8CB-91AF-4705-A337-4DCB88337069}" destId="{DD93FB4F-ECE5-4123-A5A4-DEB1E2768858}" srcOrd="0" destOrd="0" presId="urn:microsoft.com/office/officeart/2005/8/layout/orgChart1"/>
    <dgm:cxn modelId="{2FC603D2-32BF-48F4-B79A-F1F6EB8CA2A5}" type="presParOf" srcId="{F501F8CB-91AF-4705-A337-4DCB88337069}" destId="{E660A706-D857-491A-B92E-0B9A6824097F}" srcOrd="1" destOrd="0" presId="urn:microsoft.com/office/officeart/2005/8/layout/orgChart1"/>
    <dgm:cxn modelId="{16247402-DD0F-48DA-BF6D-3DEB4DDFBCA9}" type="presParOf" srcId="{F74618D8-55D0-4607-B7A5-1C6A7E9E19C9}" destId="{EDA5A1BB-A560-494A-A99B-BB78FE1E6033}" srcOrd="1" destOrd="0" presId="urn:microsoft.com/office/officeart/2005/8/layout/orgChart1"/>
    <dgm:cxn modelId="{7720D836-9D07-4DD6-B00B-0203358A6F8E}" type="presParOf" srcId="{F74618D8-55D0-4607-B7A5-1C6A7E9E19C9}" destId="{BE110C93-6BF3-4B93-B9A4-1D1AB4356BAE}" srcOrd="2" destOrd="0" presId="urn:microsoft.com/office/officeart/2005/8/layout/orgChart1"/>
    <dgm:cxn modelId="{47192104-5C3F-4383-BDAC-17C1F6FDA586}" type="presParOf" srcId="{73DA6738-5DEA-4ECD-8C19-191B05FBA970}" destId="{C3A15DC6-88F4-42CA-9E2B-B6362883526B}" srcOrd="4" destOrd="0" presId="urn:microsoft.com/office/officeart/2005/8/layout/orgChart1"/>
    <dgm:cxn modelId="{50624E86-3532-4A16-A499-6A427AA11C07}" type="presParOf" srcId="{73DA6738-5DEA-4ECD-8C19-191B05FBA970}" destId="{5CA7318E-959B-48FC-8AAD-E341114BC343}" srcOrd="5" destOrd="0" presId="urn:microsoft.com/office/officeart/2005/8/layout/orgChart1"/>
    <dgm:cxn modelId="{F65E99E3-9FD8-4D54-BA6C-ED77FD120620}" type="presParOf" srcId="{5CA7318E-959B-48FC-8AAD-E341114BC343}" destId="{7C1A80CC-4CEE-48BB-A72D-4A289589268F}" srcOrd="0" destOrd="0" presId="urn:microsoft.com/office/officeart/2005/8/layout/orgChart1"/>
    <dgm:cxn modelId="{88A3CD2B-C185-4A5E-9FE9-889409B7C0C5}" type="presParOf" srcId="{7C1A80CC-4CEE-48BB-A72D-4A289589268F}" destId="{B452CE85-E67F-40A7-A2DD-2A28BDCF8E16}" srcOrd="0" destOrd="0" presId="urn:microsoft.com/office/officeart/2005/8/layout/orgChart1"/>
    <dgm:cxn modelId="{62FC71C7-AAAB-4787-A6B9-886716335190}" type="presParOf" srcId="{7C1A80CC-4CEE-48BB-A72D-4A289589268F}" destId="{ADB27048-F16D-498D-B426-5BD8B19BA908}" srcOrd="1" destOrd="0" presId="urn:microsoft.com/office/officeart/2005/8/layout/orgChart1"/>
    <dgm:cxn modelId="{2884ED75-15B3-4496-8AB3-A0AFDF90B604}" type="presParOf" srcId="{5CA7318E-959B-48FC-8AAD-E341114BC343}" destId="{76401EC2-9986-464D-B0FB-55EAB4DA941E}" srcOrd="1" destOrd="0" presId="urn:microsoft.com/office/officeart/2005/8/layout/orgChart1"/>
    <dgm:cxn modelId="{C0F27D18-BDDF-4B6F-8EFA-875A195F8A89}" type="presParOf" srcId="{5CA7318E-959B-48FC-8AAD-E341114BC343}" destId="{7B18B23F-F705-4667-BFA8-C43F75F8C1A0}" srcOrd="2" destOrd="0" presId="urn:microsoft.com/office/officeart/2005/8/layout/orgChart1"/>
    <dgm:cxn modelId="{ED92A9DF-0009-482A-9B6B-D215D9D337BE}" type="presParOf" srcId="{73DA6738-5DEA-4ECD-8C19-191B05FBA970}" destId="{8E8A0D77-0EE9-45D4-B387-B044A6BFE2CD}" srcOrd="6" destOrd="0" presId="urn:microsoft.com/office/officeart/2005/8/layout/orgChart1"/>
    <dgm:cxn modelId="{0DD860F2-2DC3-4791-9E81-026C8EAADED2}" type="presParOf" srcId="{73DA6738-5DEA-4ECD-8C19-191B05FBA970}" destId="{CB8401D7-3F6C-455C-972B-D1E6638B623C}" srcOrd="7" destOrd="0" presId="urn:microsoft.com/office/officeart/2005/8/layout/orgChart1"/>
    <dgm:cxn modelId="{AFCB28D1-E569-4C9B-AE97-B255E03FF895}" type="presParOf" srcId="{CB8401D7-3F6C-455C-972B-D1E6638B623C}" destId="{418D1D2B-748C-4583-B23A-237EF072DDDF}" srcOrd="0" destOrd="0" presId="urn:microsoft.com/office/officeart/2005/8/layout/orgChart1"/>
    <dgm:cxn modelId="{A3CD81C9-04E7-4D66-8409-650312C1B2B6}" type="presParOf" srcId="{418D1D2B-748C-4583-B23A-237EF072DDDF}" destId="{6482738E-E9F9-4F57-8DC9-B6591FBF374B}" srcOrd="0" destOrd="0" presId="urn:microsoft.com/office/officeart/2005/8/layout/orgChart1"/>
    <dgm:cxn modelId="{55BE97A6-0C26-4014-8D90-8E30DA15C86E}" type="presParOf" srcId="{418D1D2B-748C-4583-B23A-237EF072DDDF}" destId="{1644C43E-69F3-4434-BF45-904E5F9EC9B1}" srcOrd="1" destOrd="0" presId="urn:microsoft.com/office/officeart/2005/8/layout/orgChart1"/>
    <dgm:cxn modelId="{BFF34976-E792-485D-8950-73D2369E9978}" type="presParOf" srcId="{CB8401D7-3F6C-455C-972B-D1E6638B623C}" destId="{F82AFB4A-1FEB-47A2-9F1E-D24E87897881}" srcOrd="1" destOrd="0" presId="urn:microsoft.com/office/officeart/2005/8/layout/orgChart1"/>
    <dgm:cxn modelId="{99C517BC-8A20-4651-9357-ADE279F09092}" type="presParOf" srcId="{CB8401D7-3F6C-455C-972B-D1E6638B623C}" destId="{311C231E-7533-4063-82F2-7F78F5A167CB}" srcOrd="2" destOrd="0" presId="urn:microsoft.com/office/officeart/2005/8/layout/orgChart1"/>
    <dgm:cxn modelId="{F710D186-F55A-48B0-847C-5A4FFB1A714D}" type="presParOf" srcId="{73DA6738-5DEA-4ECD-8C19-191B05FBA970}" destId="{74C68BD8-21D7-47D3-ACF0-6C7BF75F405E}" srcOrd="8" destOrd="0" presId="urn:microsoft.com/office/officeart/2005/8/layout/orgChart1"/>
    <dgm:cxn modelId="{CF32998E-7225-4C8E-B3D8-DF6A96FB5855}" type="presParOf" srcId="{73DA6738-5DEA-4ECD-8C19-191B05FBA970}" destId="{95AA9F79-0F2E-476F-A764-FD5373562921}" srcOrd="9" destOrd="0" presId="urn:microsoft.com/office/officeart/2005/8/layout/orgChart1"/>
    <dgm:cxn modelId="{BDB3832D-A055-4461-BC72-E43AA7DD9B25}" type="presParOf" srcId="{95AA9F79-0F2E-476F-A764-FD5373562921}" destId="{C62E6097-0205-4BF3-BB22-2E03D84D40DD}" srcOrd="0" destOrd="0" presId="urn:microsoft.com/office/officeart/2005/8/layout/orgChart1"/>
    <dgm:cxn modelId="{399830E2-F703-4955-B518-39D5B5B11F48}" type="presParOf" srcId="{C62E6097-0205-4BF3-BB22-2E03D84D40DD}" destId="{8640A89D-1743-418D-80CF-9D71B06C62B3}" srcOrd="0" destOrd="0" presId="urn:microsoft.com/office/officeart/2005/8/layout/orgChart1"/>
    <dgm:cxn modelId="{64A43000-7447-487C-A121-0567D943986E}" type="presParOf" srcId="{C62E6097-0205-4BF3-BB22-2E03D84D40DD}" destId="{C2096218-D762-4E64-A446-B4B284759C3A}" srcOrd="1" destOrd="0" presId="urn:microsoft.com/office/officeart/2005/8/layout/orgChart1"/>
    <dgm:cxn modelId="{4A685C76-4CA5-4247-85B9-80B6DA62E5E1}" type="presParOf" srcId="{95AA9F79-0F2E-476F-A764-FD5373562921}" destId="{6CAECCE6-C2B5-435B-A4D2-5F753E85CC63}" srcOrd="1" destOrd="0" presId="urn:microsoft.com/office/officeart/2005/8/layout/orgChart1"/>
    <dgm:cxn modelId="{6C73B938-736B-46A8-84B3-B0DAF7FE1199}" type="presParOf" srcId="{95AA9F79-0F2E-476F-A764-FD5373562921}" destId="{E51D1078-ABFE-496F-9421-0329AE27E01A}" srcOrd="2" destOrd="0" presId="urn:microsoft.com/office/officeart/2005/8/layout/orgChart1"/>
    <dgm:cxn modelId="{8C33F137-EB5A-4EFD-B30E-1BD9D493B8B8}" type="presParOf" srcId="{73DA6738-5DEA-4ECD-8C19-191B05FBA970}" destId="{A4E5572A-B5EE-4793-9F46-71C535F873B8}" srcOrd="10" destOrd="0" presId="urn:microsoft.com/office/officeart/2005/8/layout/orgChart1"/>
    <dgm:cxn modelId="{2DBB0171-FE1C-4F19-950C-65B01FBF2516}" type="presParOf" srcId="{73DA6738-5DEA-4ECD-8C19-191B05FBA970}" destId="{00FCE02F-5815-4883-B9AC-9F619FB34E33}" srcOrd="11" destOrd="0" presId="urn:microsoft.com/office/officeart/2005/8/layout/orgChart1"/>
    <dgm:cxn modelId="{1EFC0935-F5B1-4873-AB88-FDF961178ABA}" type="presParOf" srcId="{00FCE02F-5815-4883-B9AC-9F619FB34E33}" destId="{1BB34570-0F23-4620-9EC6-AEDE315B6BF7}" srcOrd="0" destOrd="0" presId="urn:microsoft.com/office/officeart/2005/8/layout/orgChart1"/>
    <dgm:cxn modelId="{AE622B3A-8AA6-4023-B8B8-BC09A783C7C7}" type="presParOf" srcId="{1BB34570-0F23-4620-9EC6-AEDE315B6BF7}" destId="{27B88B67-19F8-4A15-8E51-77F3666E1FA0}" srcOrd="0" destOrd="0" presId="urn:microsoft.com/office/officeart/2005/8/layout/orgChart1"/>
    <dgm:cxn modelId="{AB8D82AE-03DD-42E4-ACDC-1812B869E3D1}" type="presParOf" srcId="{1BB34570-0F23-4620-9EC6-AEDE315B6BF7}" destId="{4F49DB19-48EF-409A-8159-2B5861F1CCB1}" srcOrd="1" destOrd="0" presId="urn:microsoft.com/office/officeart/2005/8/layout/orgChart1"/>
    <dgm:cxn modelId="{48E41CEB-1821-462C-8911-281960B16BDD}" type="presParOf" srcId="{00FCE02F-5815-4883-B9AC-9F619FB34E33}" destId="{A236EA20-3749-4040-994C-DC2A9C70CD99}" srcOrd="1" destOrd="0" presId="urn:microsoft.com/office/officeart/2005/8/layout/orgChart1"/>
    <dgm:cxn modelId="{38428014-EB46-4373-ACED-8DE1E1A994FD}" type="presParOf" srcId="{00FCE02F-5815-4883-B9AC-9F619FB34E33}" destId="{76C68AFE-4647-4523-95AB-7225853BE69F}" srcOrd="2" destOrd="0" presId="urn:microsoft.com/office/officeart/2005/8/layout/orgChart1"/>
    <dgm:cxn modelId="{0A755B3E-C209-4F76-8C89-8E9C3E8C792C}" type="presParOf" srcId="{F7363EF2-C23B-4201-BEF0-BDC3E3F21216}" destId="{A2D87194-FB38-4E6C-B02F-5B2E73B265B5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07E017B-CF69-43EC-91C4-B29D64F2DFE4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</dgm:pt>
    <dgm:pt modelId="{92D575EA-9037-4978-B399-D61F72C2655A}">
      <dgm:prSet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effectLst/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rPr>
            <a:t>Спрямованість діяльності бібліотеки</a:t>
          </a:r>
          <a:endParaRPr kumimoji="0" lang="uk-UA" sz="18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endParaRPr>
        </a:p>
      </dgm:t>
    </dgm:pt>
    <dgm:pt modelId="{764C50E3-9BF2-48B5-821A-E6E488C4232C}" type="parTrans" cxnId="{B1B7BC1B-2C55-4967-A91C-889EBC7AE545}">
      <dgm:prSet/>
      <dgm:spPr/>
      <dgm:t>
        <a:bodyPr/>
        <a:lstStyle/>
        <a:p>
          <a:endParaRPr lang="uk-UA"/>
        </a:p>
      </dgm:t>
    </dgm:pt>
    <dgm:pt modelId="{F491D88A-4333-49B8-9DD2-FF66CDE41AFA}" type="sibTrans" cxnId="{B1B7BC1B-2C55-4967-A91C-889EBC7AE545}">
      <dgm:prSet/>
      <dgm:spPr/>
      <dgm:t>
        <a:bodyPr/>
        <a:lstStyle/>
        <a:p>
          <a:endParaRPr lang="uk-UA"/>
        </a:p>
      </dgm:t>
    </dgm:pt>
    <dgm:pt modelId="{0FF250DA-AA52-4237-9050-31EFB83FE828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effectLst>
          <a:glow rad="101600">
            <a:schemeClr val="accent3">
              <a:satMod val="175000"/>
              <a:alpha val="40000"/>
            </a:schemeClr>
          </a:glow>
        </a:effectLst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400" b="0" i="0" u="none" strike="noStrike" cap="none" normalizeH="0" baseline="0" dirty="0" err="1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rPr>
            <a:t>Вихован</a:t>
          </a:r>
          <a:endParaRPr kumimoji="0" lang="uk-UA" sz="14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Times New Roman" pitchFamily="18" charset="0"/>
            <a:cs typeface="Arial" pitchFamily="34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400" b="0" i="0" u="none" strike="noStrike" cap="none" normalizeH="0" baseline="0" dirty="0" err="1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rPr>
            <a:t>ня</a:t>
          </a:r>
          <a:r>
            <a:rPr kumimoji="0" lang="uk-UA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rPr>
            <a:t> в учнів любові до книги, до рідної мови</a:t>
          </a:r>
          <a:endParaRPr kumimoji="0" lang="uk-UA" sz="14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endParaRPr>
        </a:p>
      </dgm:t>
    </dgm:pt>
    <dgm:pt modelId="{F7DBF5C8-C358-4E55-98C1-CE5027804B26}" type="parTrans" cxnId="{CB664E2D-23BB-4B31-B31D-787B7521846F}">
      <dgm:prSet>
        <dgm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uk-UA"/>
        </a:p>
      </dgm:t>
    </dgm:pt>
    <dgm:pt modelId="{FCD00A8C-2F6B-47F8-BD78-8DF9520C8B07}" type="sibTrans" cxnId="{CB664E2D-23BB-4B31-B31D-787B7521846F}">
      <dgm:prSet/>
      <dgm:spPr/>
      <dgm:t>
        <a:bodyPr/>
        <a:lstStyle/>
        <a:p>
          <a:endParaRPr lang="uk-UA"/>
        </a:p>
      </dgm:t>
    </dgm:pt>
    <dgm:pt modelId="{8AC2ED36-E6A9-445D-AFBE-8429B59DC6E2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effectLst>
          <a:glow rad="101600">
            <a:schemeClr val="accent3">
              <a:satMod val="175000"/>
              <a:alpha val="40000"/>
            </a:schemeClr>
          </a:glow>
        </a:effectLst>
      </dgm:spPr>
      <dgm:t>
        <a:bodyPr/>
        <a:lstStyle/>
        <a:p>
          <a:pPr marL="0" marR="0" lvl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400" b="0" i="0" u="none" strike="noStrike" cap="none" normalizeH="0" baseline="0" dirty="0" err="1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rPr>
            <a:t>Вихован</a:t>
          </a:r>
          <a:endParaRPr kumimoji="0" lang="uk-UA" sz="14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Times New Roman" pitchFamily="18" charset="0"/>
            <a:cs typeface="Arial" pitchFamily="34" charset="0"/>
          </a:endParaRPr>
        </a:p>
        <a:p>
          <a:pPr marL="0" marR="0" lvl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rPr>
            <a:t>  </a:t>
          </a:r>
          <a:r>
            <a:rPr kumimoji="0" lang="uk-UA" sz="1400" b="0" i="0" u="none" strike="noStrike" cap="none" normalizeH="0" baseline="0" dirty="0" err="1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rPr>
            <a:t>ня</a:t>
          </a:r>
          <a:r>
            <a:rPr kumimoji="0" lang="uk-UA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rPr>
            <a:t> культури</a:t>
          </a:r>
          <a:endParaRPr kumimoji="0" lang="uk-UA" sz="14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endParaRP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rPr>
            <a:t>читача</a:t>
          </a:r>
          <a:endParaRPr kumimoji="0" lang="uk-UA" sz="14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endParaRPr>
        </a:p>
      </dgm:t>
    </dgm:pt>
    <dgm:pt modelId="{A21E09A6-B2B5-4F24-9D11-8AE5D1C93462}" type="parTrans" cxnId="{D19FFE60-4ED0-4951-8BA0-81853561B85D}">
      <dgm:prSet/>
      <dgm:spPr/>
      <dgm:t>
        <a:bodyPr/>
        <a:lstStyle/>
        <a:p>
          <a:endParaRPr lang="uk-UA"/>
        </a:p>
      </dgm:t>
    </dgm:pt>
    <dgm:pt modelId="{EFE9DEDB-ED86-4B7A-982C-3FFA51E577E4}" type="sibTrans" cxnId="{D19FFE60-4ED0-4951-8BA0-81853561B85D}">
      <dgm:prSet/>
      <dgm:spPr/>
      <dgm:t>
        <a:bodyPr/>
        <a:lstStyle/>
        <a:p>
          <a:endParaRPr lang="uk-UA"/>
        </a:p>
      </dgm:t>
    </dgm:pt>
    <dgm:pt modelId="{AB74D44A-9266-44CE-996B-31472ABBA382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effectLst>
          <a:glow rad="101600">
            <a:schemeClr val="accent3">
              <a:satMod val="175000"/>
              <a:alpha val="40000"/>
            </a:schemeClr>
          </a:glow>
        </a:effectLst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rPr>
            <a:t>Вміння користуватися </a:t>
          </a:r>
          <a:r>
            <a:rPr kumimoji="0" lang="uk-UA" sz="1400" b="0" i="0" u="none" strike="noStrike" cap="none" normalizeH="0" baseline="0" dirty="0" err="1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rPr>
            <a:t>бібліоте</a:t>
          </a:r>
          <a:endParaRPr kumimoji="0" lang="uk-UA" sz="14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Times New Roman" pitchFamily="18" charset="0"/>
            <a:cs typeface="Arial" pitchFamily="34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rPr>
            <a:t>кою, довід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400" b="0" i="0" u="none" strike="noStrike" cap="none" normalizeH="0" baseline="0" dirty="0" err="1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rPr>
            <a:t>ково-бібліографічним</a:t>
          </a:r>
          <a:r>
            <a:rPr kumimoji="0" lang="uk-UA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rPr>
            <a:t> </a:t>
          </a:r>
          <a:r>
            <a:rPr kumimoji="0" lang="uk-UA" sz="1400" b="0" i="0" u="none" strike="noStrike" cap="none" normalizeH="0" baseline="0" dirty="0" err="1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rPr>
            <a:t>матеріа</a:t>
          </a:r>
          <a:endParaRPr kumimoji="0" lang="uk-UA" sz="14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Times New Roman" pitchFamily="18" charset="0"/>
            <a:cs typeface="Arial" pitchFamily="34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rPr>
            <a:t>лом</a:t>
          </a:r>
          <a:endParaRPr kumimoji="0" lang="uk-UA" sz="14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endParaRPr>
        </a:p>
      </dgm:t>
    </dgm:pt>
    <dgm:pt modelId="{2D98EBF9-2BBB-4ADA-92E1-522DFA69846F}" type="parTrans" cxnId="{623546C2-098A-4C8E-9CF4-5DA0B01B126F}">
      <dgm:prSet/>
      <dgm:spPr/>
      <dgm:t>
        <a:bodyPr/>
        <a:lstStyle/>
        <a:p>
          <a:endParaRPr lang="uk-UA"/>
        </a:p>
      </dgm:t>
    </dgm:pt>
    <dgm:pt modelId="{968C90FE-183A-48F5-8C53-B1B44C6328C2}" type="sibTrans" cxnId="{623546C2-098A-4C8E-9CF4-5DA0B01B126F}">
      <dgm:prSet/>
      <dgm:spPr/>
      <dgm:t>
        <a:bodyPr/>
        <a:lstStyle/>
        <a:p>
          <a:endParaRPr lang="uk-UA"/>
        </a:p>
      </dgm:t>
    </dgm:pt>
    <dgm:pt modelId="{4671BED0-1525-4955-BDC5-124962067891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effectLst>
          <a:glow rad="101600">
            <a:schemeClr val="accent3">
              <a:satMod val="175000"/>
              <a:alpha val="40000"/>
            </a:schemeClr>
          </a:glow>
        </a:effectLst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rPr>
            <a:t>Популяризація </a:t>
          </a:r>
          <a:r>
            <a:rPr kumimoji="0" lang="uk-UA" sz="1400" b="0" i="0" u="none" strike="noStrike" cap="none" normalizeH="0" baseline="0" dirty="0" err="1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rPr>
            <a:t>украї</a:t>
          </a:r>
          <a:endParaRPr kumimoji="0" lang="uk-UA" sz="14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Times New Roman" pitchFamily="18" charset="0"/>
            <a:cs typeface="Arial" pitchFamily="34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400" b="0" i="0" u="none" strike="noStrike" cap="none" normalizeH="0" baseline="0" dirty="0" err="1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rPr>
            <a:t>нської</a:t>
          </a:r>
          <a:r>
            <a:rPr kumimoji="0" lang="uk-UA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rPr>
            <a:t> літера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rPr>
            <a:t>тури</a:t>
          </a:r>
          <a:endParaRPr kumimoji="0" lang="uk-UA" sz="14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endParaRPr>
        </a:p>
      </dgm:t>
    </dgm:pt>
    <dgm:pt modelId="{6B800E0C-BC73-4249-B926-E24A228205F7}" type="parTrans" cxnId="{825E91EF-BE60-44E7-A08D-62D44A7A08C8}">
      <dgm:prSet>
        <dgm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uk-UA"/>
        </a:p>
      </dgm:t>
    </dgm:pt>
    <dgm:pt modelId="{7426DE5F-776F-4F8D-8817-A9CD80084A6A}" type="sibTrans" cxnId="{825E91EF-BE60-44E7-A08D-62D44A7A08C8}">
      <dgm:prSet/>
      <dgm:spPr/>
      <dgm:t>
        <a:bodyPr/>
        <a:lstStyle/>
        <a:p>
          <a:endParaRPr lang="uk-UA"/>
        </a:p>
      </dgm:t>
    </dgm:pt>
    <dgm:pt modelId="{7A50EA6E-267E-4ADF-B238-0B1BDD5942BC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effectLst>
          <a:glow rad="101600">
            <a:schemeClr val="accent3">
              <a:satMod val="175000"/>
              <a:alpha val="40000"/>
            </a:schemeClr>
          </a:glow>
        </a:effectLst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rPr>
            <a:t>Вивчення історії українського народу, його культури</a:t>
          </a:r>
          <a:endParaRPr kumimoji="0" lang="uk-UA" sz="14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endParaRPr>
        </a:p>
      </dgm:t>
    </dgm:pt>
    <dgm:pt modelId="{962A0F62-7BDE-434D-92C9-9D6A931299F6}" type="parTrans" cxnId="{F2966E22-26B0-47A7-9788-DD16D8B38CE7}">
      <dgm:prSet/>
      <dgm:spPr/>
      <dgm:t>
        <a:bodyPr/>
        <a:lstStyle/>
        <a:p>
          <a:endParaRPr lang="uk-UA"/>
        </a:p>
      </dgm:t>
    </dgm:pt>
    <dgm:pt modelId="{A1EEE140-A696-4F12-8832-965DC77B178D}" type="sibTrans" cxnId="{F2966E22-26B0-47A7-9788-DD16D8B38CE7}">
      <dgm:prSet/>
      <dgm:spPr/>
      <dgm:t>
        <a:bodyPr/>
        <a:lstStyle/>
        <a:p>
          <a:endParaRPr lang="uk-UA"/>
        </a:p>
      </dgm:t>
    </dgm:pt>
    <dgm:pt modelId="{29C6ED9D-D939-45C7-9F87-70A8E857E8FB}" type="pres">
      <dgm:prSet presAssocID="{307E017B-CF69-43EC-91C4-B29D64F2DFE4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FA1A7732-55D2-4435-ADBD-7579557E4133}" type="pres">
      <dgm:prSet presAssocID="{92D575EA-9037-4978-B399-D61F72C2655A}" presName="hierRoot1" presStyleCnt="0">
        <dgm:presLayoutVars>
          <dgm:hierBranch/>
        </dgm:presLayoutVars>
      </dgm:prSet>
      <dgm:spPr/>
    </dgm:pt>
    <dgm:pt modelId="{C258D6C4-A373-416B-AC6A-F211CBE51112}" type="pres">
      <dgm:prSet presAssocID="{92D575EA-9037-4978-B399-D61F72C2655A}" presName="rootComposite1" presStyleCnt="0"/>
      <dgm:spPr/>
    </dgm:pt>
    <dgm:pt modelId="{33B7C28E-21A4-4857-A513-CFD6370B9046}" type="pres">
      <dgm:prSet presAssocID="{92D575EA-9037-4978-B399-D61F72C2655A}" presName="rootText1" presStyleLbl="node0" presStyleIdx="0" presStyleCnt="1" custScaleX="514931" custScaleY="133431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A75CDAAC-4F05-448B-8C5A-8D277F51A5A8}" type="pres">
      <dgm:prSet presAssocID="{92D575EA-9037-4978-B399-D61F72C2655A}" presName="rootConnector1" presStyleLbl="node1" presStyleIdx="0" presStyleCnt="0"/>
      <dgm:spPr/>
      <dgm:t>
        <a:bodyPr/>
        <a:lstStyle/>
        <a:p>
          <a:endParaRPr lang="uk-UA"/>
        </a:p>
      </dgm:t>
    </dgm:pt>
    <dgm:pt modelId="{E47E89FE-A5C5-4A82-B44F-6700FDBDD13B}" type="pres">
      <dgm:prSet presAssocID="{92D575EA-9037-4978-B399-D61F72C2655A}" presName="hierChild2" presStyleCnt="0"/>
      <dgm:spPr/>
    </dgm:pt>
    <dgm:pt modelId="{F784BC50-44CD-4F5C-8AAA-BE7D031F53E4}" type="pres">
      <dgm:prSet presAssocID="{F7DBF5C8-C358-4E55-98C1-CE5027804B26}" presName="Name35" presStyleLbl="parChTrans1D2" presStyleIdx="0" presStyleCnt="5"/>
      <dgm:spPr/>
      <dgm:t>
        <a:bodyPr/>
        <a:lstStyle/>
        <a:p>
          <a:endParaRPr lang="ru-RU"/>
        </a:p>
      </dgm:t>
    </dgm:pt>
    <dgm:pt modelId="{AE01FC15-ACF8-4A6F-91F5-85A9039FB6D3}" type="pres">
      <dgm:prSet presAssocID="{0FF250DA-AA52-4237-9050-31EFB83FE828}" presName="hierRoot2" presStyleCnt="0">
        <dgm:presLayoutVars>
          <dgm:hierBranch/>
        </dgm:presLayoutVars>
      </dgm:prSet>
      <dgm:spPr/>
    </dgm:pt>
    <dgm:pt modelId="{E43C2AA0-F9C8-4F04-8BFF-0716E2DDC7B2}" type="pres">
      <dgm:prSet presAssocID="{0FF250DA-AA52-4237-9050-31EFB83FE828}" presName="rootComposite" presStyleCnt="0"/>
      <dgm:spPr/>
    </dgm:pt>
    <dgm:pt modelId="{9B979CA2-C856-4141-ABA2-93275130519C}" type="pres">
      <dgm:prSet presAssocID="{0FF250DA-AA52-4237-9050-31EFB83FE828}" presName="rootText" presStyleLbl="node2" presStyleIdx="0" presStyleCnt="5" custScaleY="375324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CF34AC04-86D8-4A65-BBAC-9D9552E5FC65}" type="pres">
      <dgm:prSet presAssocID="{0FF250DA-AA52-4237-9050-31EFB83FE828}" presName="rootConnector" presStyleLbl="node2" presStyleIdx="0" presStyleCnt="5"/>
      <dgm:spPr/>
      <dgm:t>
        <a:bodyPr/>
        <a:lstStyle/>
        <a:p>
          <a:endParaRPr lang="uk-UA"/>
        </a:p>
      </dgm:t>
    </dgm:pt>
    <dgm:pt modelId="{81A57E92-73B9-4F52-AFDE-9D7BF9DC4F42}" type="pres">
      <dgm:prSet presAssocID="{0FF250DA-AA52-4237-9050-31EFB83FE828}" presName="hierChild4" presStyleCnt="0"/>
      <dgm:spPr/>
    </dgm:pt>
    <dgm:pt modelId="{A33B0D1C-7907-4CA6-A16B-0BEC7BE37436}" type="pres">
      <dgm:prSet presAssocID="{0FF250DA-AA52-4237-9050-31EFB83FE828}" presName="hierChild5" presStyleCnt="0"/>
      <dgm:spPr/>
    </dgm:pt>
    <dgm:pt modelId="{63A8B983-EF76-4BBC-9C75-4144FA1FCA03}" type="pres">
      <dgm:prSet presAssocID="{A21E09A6-B2B5-4F24-9D11-8AE5D1C93462}" presName="Name35" presStyleLbl="parChTrans1D2" presStyleIdx="1" presStyleCnt="5"/>
      <dgm:spPr/>
      <dgm:t>
        <a:bodyPr/>
        <a:lstStyle/>
        <a:p>
          <a:endParaRPr lang="ru-RU"/>
        </a:p>
      </dgm:t>
    </dgm:pt>
    <dgm:pt modelId="{7BB171AC-0CB0-4F82-8FBA-276D25A6B57F}" type="pres">
      <dgm:prSet presAssocID="{8AC2ED36-E6A9-445D-AFBE-8429B59DC6E2}" presName="hierRoot2" presStyleCnt="0">
        <dgm:presLayoutVars>
          <dgm:hierBranch/>
        </dgm:presLayoutVars>
      </dgm:prSet>
      <dgm:spPr/>
    </dgm:pt>
    <dgm:pt modelId="{06A625B7-5D63-44E2-8E44-F9C91C4DF9B4}" type="pres">
      <dgm:prSet presAssocID="{8AC2ED36-E6A9-445D-AFBE-8429B59DC6E2}" presName="rootComposite" presStyleCnt="0"/>
      <dgm:spPr/>
    </dgm:pt>
    <dgm:pt modelId="{2C05C092-02A9-479B-A794-D5B745C601CE}" type="pres">
      <dgm:prSet presAssocID="{8AC2ED36-E6A9-445D-AFBE-8429B59DC6E2}" presName="rootText" presStyleLbl="node2" presStyleIdx="1" presStyleCnt="5" custScaleY="314263" custLinFactNeighborX="10352" custLinFactNeighborY="14122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7D4A5F7E-6261-46A6-85C9-92A19D2AD0E4}" type="pres">
      <dgm:prSet presAssocID="{8AC2ED36-E6A9-445D-AFBE-8429B59DC6E2}" presName="rootConnector" presStyleLbl="node2" presStyleIdx="1" presStyleCnt="5"/>
      <dgm:spPr/>
      <dgm:t>
        <a:bodyPr/>
        <a:lstStyle/>
        <a:p>
          <a:endParaRPr lang="uk-UA"/>
        </a:p>
      </dgm:t>
    </dgm:pt>
    <dgm:pt modelId="{A514327E-2418-4BC3-9485-57ABEF438586}" type="pres">
      <dgm:prSet presAssocID="{8AC2ED36-E6A9-445D-AFBE-8429B59DC6E2}" presName="hierChild4" presStyleCnt="0"/>
      <dgm:spPr/>
    </dgm:pt>
    <dgm:pt modelId="{9309B6C8-DE88-4D5D-86F8-04350841182A}" type="pres">
      <dgm:prSet presAssocID="{8AC2ED36-E6A9-445D-AFBE-8429B59DC6E2}" presName="hierChild5" presStyleCnt="0"/>
      <dgm:spPr/>
    </dgm:pt>
    <dgm:pt modelId="{E8EADC7E-6B50-4CBE-A71D-C832B925595D}" type="pres">
      <dgm:prSet presAssocID="{2D98EBF9-2BBB-4ADA-92E1-522DFA69846F}" presName="Name35" presStyleLbl="parChTrans1D2" presStyleIdx="2" presStyleCnt="5"/>
      <dgm:spPr/>
      <dgm:t>
        <a:bodyPr/>
        <a:lstStyle/>
        <a:p>
          <a:endParaRPr lang="ru-RU"/>
        </a:p>
      </dgm:t>
    </dgm:pt>
    <dgm:pt modelId="{0D73DEFA-B368-4BA6-8A96-2C4B56EAF582}" type="pres">
      <dgm:prSet presAssocID="{AB74D44A-9266-44CE-996B-31472ABBA382}" presName="hierRoot2" presStyleCnt="0">
        <dgm:presLayoutVars>
          <dgm:hierBranch/>
        </dgm:presLayoutVars>
      </dgm:prSet>
      <dgm:spPr/>
    </dgm:pt>
    <dgm:pt modelId="{F6A4A860-463F-4EAC-B501-6E28CDF4B441}" type="pres">
      <dgm:prSet presAssocID="{AB74D44A-9266-44CE-996B-31472ABBA382}" presName="rootComposite" presStyleCnt="0"/>
      <dgm:spPr/>
    </dgm:pt>
    <dgm:pt modelId="{6DB79247-3633-4D51-B5E3-BD670B4A904E}" type="pres">
      <dgm:prSet presAssocID="{AB74D44A-9266-44CE-996B-31472ABBA382}" presName="rootText" presStyleLbl="node2" presStyleIdx="2" presStyleCnt="5" custScaleY="522159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97700DE1-DC3B-4D87-B9D3-0B937E917CF2}" type="pres">
      <dgm:prSet presAssocID="{AB74D44A-9266-44CE-996B-31472ABBA382}" presName="rootConnector" presStyleLbl="node2" presStyleIdx="2" presStyleCnt="5"/>
      <dgm:spPr/>
      <dgm:t>
        <a:bodyPr/>
        <a:lstStyle/>
        <a:p>
          <a:endParaRPr lang="uk-UA"/>
        </a:p>
      </dgm:t>
    </dgm:pt>
    <dgm:pt modelId="{E6BB6BAD-BD4A-4E7C-A9E7-38DC3752B68E}" type="pres">
      <dgm:prSet presAssocID="{AB74D44A-9266-44CE-996B-31472ABBA382}" presName="hierChild4" presStyleCnt="0"/>
      <dgm:spPr/>
    </dgm:pt>
    <dgm:pt modelId="{5C9C508D-45A2-48D2-B02D-1E844975567A}" type="pres">
      <dgm:prSet presAssocID="{AB74D44A-9266-44CE-996B-31472ABBA382}" presName="hierChild5" presStyleCnt="0"/>
      <dgm:spPr/>
    </dgm:pt>
    <dgm:pt modelId="{4974DC22-CFDF-4026-96ED-39D0328C3C72}" type="pres">
      <dgm:prSet presAssocID="{6B800E0C-BC73-4249-B926-E24A228205F7}" presName="Name35" presStyleLbl="parChTrans1D2" presStyleIdx="3" presStyleCnt="5"/>
      <dgm:spPr/>
      <dgm:t>
        <a:bodyPr/>
        <a:lstStyle/>
        <a:p>
          <a:endParaRPr lang="ru-RU"/>
        </a:p>
      </dgm:t>
    </dgm:pt>
    <dgm:pt modelId="{02459198-F955-493C-A7E7-245872A1F037}" type="pres">
      <dgm:prSet presAssocID="{4671BED0-1525-4955-BDC5-124962067891}" presName="hierRoot2" presStyleCnt="0">
        <dgm:presLayoutVars>
          <dgm:hierBranch/>
        </dgm:presLayoutVars>
      </dgm:prSet>
      <dgm:spPr/>
    </dgm:pt>
    <dgm:pt modelId="{3A85997D-2AFD-4CB0-B892-53C908EA3B3F}" type="pres">
      <dgm:prSet presAssocID="{4671BED0-1525-4955-BDC5-124962067891}" presName="rootComposite" presStyleCnt="0"/>
      <dgm:spPr/>
    </dgm:pt>
    <dgm:pt modelId="{3F949307-167E-43C1-B99A-B9552B699238}" type="pres">
      <dgm:prSet presAssocID="{4671BED0-1525-4955-BDC5-124962067891}" presName="rootText" presStyleLbl="node2" presStyleIdx="3" presStyleCnt="5" custScaleX="97476" custScaleY="494337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69981593-2089-43C4-8447-D322066CE2C8}" type="pres">
      <dgm:prSet presAssocID="{4671BED0-1525-4955-BDC5-124962067891}" presName="rootConnector" presStyleLbl="node2" presStyleIdx="3" presStyleCnt="5"/>
      <dgm:spPr/>
      <dgm:t>
        <a:bodyPr/>
        <a:lstStyle/>
        <a:p>
          <a:endParaRPr lang="uk-UA"/>
        </a:p>
      </dgm:t>
    </dgm:pt>
    <dgm:pt modelId="{3E44893E-F69B-4ADA-A3B6-875989C40764}" type="pres">
      <dgm:prSet presAssocID="{4671BED0-1525-4955-BDC5-124962067891}" presName="hierChild4" presStyleCnt="0"/>
      <dgm:spPr/>
    </dgm:pt>
    <dgm:pt modelId="{794FB2D1-00EC-48DE-A452-CBD98401F08F}" type="pres">
      <dgm:prSet presAssocID="{4671BED0-1525-4955-BDC5-124962067891}" presName="hierChild5" presStyleCnt="0"/>
      <dgm:spPr/>
    </dgm:pt>
    <dgm:pt modelId="{373380DC-37A2-4B0F-846C-9A208B69427C}" type="pres">
      <dgm:prSet presAssocID="{962A0F62-7BDE-434D-92C9-9D6A931299F6}" presName="Name35" presStyleLbl="parChTrans1D2" presStyleIdx="4" presStyleCnt="5"/>
      <dgm:spPr/>
      <dgm:t>
        <a:bodyPr/>
        <a:lstStyle/>
        <a:p>
          <a:endParaRPr lang="ru-RU"/>
        </a:p>
      </dgm:t>
    </dgm:pt>
    <dgm:pt modelId="{859CF6E0-8D15-42C7-A6C2-08692DA3E20B}" type="pres">
      <dgm:prSet presAssocID="{7A50EA6E-267E-4ADF-B238-0B1BDD5942BC}" presName="hierRoot2" presStyleCnt="0">
        <dgm:presLayoutVars>
          <dgm:hierBranch/>
        </dgm:presLayoutVars>
      </dgm:prSet>
      <dgm:spPr/>
    </dgm:pt>
    <dgm:pt modelId="{9481CD24-15DC-4459-93DB-B1E86084E1BB}" type="pres">
      <dgm:prSet presAssocID="{7A50EA6E-267E-4ADF-B238-0B1BDD5942BC}" presName="rootComposite" presStyleCnt="0"/>
      <dgm:spPr/>
    </dgm:pt>
    <dgm:pt modelId="{52D0D153-F33C-400E-ABAD-7536B548EAF4}" type="pres">
      <dgm:prSet presAssocID="{7A50EA6E-267E-4ADF-B238-0B1BDD5942BC}" presName="rootText" presStyleLbl="node2" presStyleIdx="4" presStyleCnt="5" custScaleX="70478" custScaleY="468475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CDABDE19-C80D-4332-ABFB-5F8472A7993A}" type="pres">
      <dgm:prSet presAssocID="{7A50EA6E-267E-4ADF-B238-0B1BDD5942BC}" presName="rootConnector" presStyleLbl="node2" presStyleIdx="4" presStyleCnt="5"/>
      <dgm:spPr/>
      <dgm:t>
        <a:bodyPr/>
        <a:lstStyle/>
        <a:p>
          <a:endParaRPr lang="uk-UA"/>
        </a:p>
      </dgm:t>
    </dgm:pt>
    <dgm:pt modelId="{74833726-380B-4359-8449-BF611C87B4F1}" type="pres">
      <dgm:prSet presAssocID="{7A50EA6E-267E-4ADF-B238-0B1BDD5942BC}" presName="hierChild4" presStyleCnt="0"/>
      <dgm:spPr/>
    </dgm:pt>
    <dgm:pt modelId="{27493A63-C864-421B-9319-81585EACB694}" type="pres">
      <dgm:prSet presAssocID="{7A50EA6E-267E-4ADF-B238-0B1BDD5942BC}" presName="hierChild5" presStyleCnt="0"/>
      <dgm:spPr/>
    </dgm:pt>
    <dgm:pt modelId="{93EC6B7B-B0CD-4E10-9017-914BFF672CE4}" type="pres">
      <dgm:prSet presAssocID="{92D575EA-9037-4978-B399-D61F72C2655A}" presName="hierChild3" presStyleCnt="0"/>
      <dgm:spPr/>
    </dgm:pt>
  </dgm:ptLst>
  <dgm:cxnLst>
    <dgm:cxn modelId="{A66E63C6-3DEF-4DB6-B834-FA30AF6F3ACE}" type="presOf" srcId="{AB74D44A-9266-44CE-996B-31472ABBA382}" destId="{6DB79247-3633-4D51-B5E3-BD670B4A904E}" srcOrd="0" destOrd="0" presId="urn:microsoft.com/office/officeart/2005/8/layout/orgChart1"/>
    <dgm:cxn modelId="{B40B4198-C814-411B-BCE9-EF4F6C2F43E3}" type="presOf" srcId="{962A0F62-7BDE-434D-92C9-9D6A931299F6}" destId="{373380DC-37A2-4B0F-846C-9A208B69427C}" srcOrd="0" destOrd="0" presId="urn:microsoft.com/office/officeart/2005/8/layout/orgChart1"/>
    <dgm:cxn modelId="{438BD257-39CE-4580-9DB4-1B753CE0BDC4}" type="presOf" srcId="{8AC2ED36-E6A9-445D-AFBE-8429B59DC6E2}" destId="{2C05C092-02A9-479B-A794-D5B745C601CE}" srcOrd="0" destOrd="0" presId="urn:microsoft.com/office/officeart/2005/8/layout/orgChart1"/>
    <dgm:cxn modelId="{CB664E2D-23BB-4B31-B31D-787B7521846F}" srcId="{92D575EA-9037-4978-B399-D61F72C2655A}" destId="{0FF250DA-AA52-4237-9050-31EFB83FE828}" srcOrd="0" destOrd="0" parTransId="{F7DBF5C8-C358-4E55-98C1-CE5027804B26}" sibTransId="{FCD00A8C-2F6B-47F8-BD78-8DF9520C8B07}"/>
    <dgm:cxn modelId="{D30F7200-1E92-407F-8926-FAED7240A32A}" type="presOf" srcId="{307E017B-CF69-43EC-91C4-B29D64F2DFE4}" destId="{29C6ED9D-D939-45C7-9F87-70A8E857E8FB}" srcOrd="0" destOrd="0" presId="urn:microsoft.com/office/officeart/2005/8/layout/orgChart1"/>
    <dgm:cxn modelId="{A4C9BA8A-F8AC-4004-8463-03096015EB5F}" type="presOf" srcId="{92D575EA-9037-4978-B399-D61F72C2655A}" destId="{33B7C28E-21A4-4857-A513-CFD6370B9046}" srcOrd="0" destOrd="0" presId="urn:microsoft.com/office/officeart/2005/8/layout/orgChart1"/>
    <dgm:cxn modelId="{0F6E4E44-CB88-4233-BBA2-17AD5112C698}" type="presOf" srcId="{0FF250DA-AA52-4237-9050-31EFB83FE828}" destId="{9B979CA2-C856-4141-ABA2-93275130519C}" srcOrd="0" destOrd="0" presId="urn:microsoft.com/office/officeart/2005/8/layout/orgChart1"/>
    <dgm:cxn modelId="{F2966E22-26B0-47A7-9788-DD16D8B38CE7}" srcId="{92D575EA-9037-4978-B399-D61F72C2655A}" destId="{7A50EA6E-267E-4ADF-B238-0B1BDD5942BC}" srcOrd="4" destOrd="0" parTransId="{962A0F62-7BDE-434D-92C9-9D6A931299F6}" sibTransId="{A1EEE140-A696-4F12-8832-965DC77B178D}"/>
    <dgm:cxn modelId="{5903355B-9E13-49C5-B1D7-F683B59F3E59}" type="presOf" srcId="{92D575EA-9037-4978-B399-D61F72C2655A}" destId="{A75CDAAC-4F05-448B-8C5A-8D277F51A5A8}" srcOrd="1" destOrd="0" presId="urn:microsoft.com/office/officeart/2005/8/layout/orgChart1"/>
    <dgm:cxn modelId="{4F369BFB-3541-4326-9183-CC6EE1EDFEAE}" type="presOf" srcId="{4671BED0-1525-4955-BDC5-124962067891}" destId="{69981593-2089-43C4-8447-D322066CE2C8}" srcOrd="1" destOrd="0" presId="urn:microsoft.com/office/officeart/2005/8/layout/orgChart1"/>
    <dgm:cxn modelId="{66DB7395-ECEC-498E-838B-AEE9F8EA97DB}" type="presOf" srcId="{7A50EA6E-267E-4ADF-B238-0B1BDD5942BC}" destId="{CDABDE19-C80D-4332-ABFB-5F8472A7993A}" srcOrd="1" destOrd="0" presId="urn:microsoft.com/office/officeart/2005/8/layout/orgChart1"/>
    <dgm:cxn modelId="{563D26B2-D792-4698-AEA5-1C9DB9014291}" type="presOf" srcId="{8AC2ED36-E6A9-445D-AFBE-8429B59DC6E2}" destId="{7D4A5F7E-6261-46A6-85C9-92A19D2AD0E4}" srcOrd="1" destOrd="0" presId="urn:microsoft.com/office/officeart/2005/8/layout/orgChart1"/>
    <dgm:cxn modelId="{825E91EF-BE60-44E7-A08D-62D44A7A08C8}" srcId="{92D575EA-9037-4978-B399-D61F72C2655A}" destId="{4671BED0-1525-4955-BDC5-124962067891}" srcOrd="3" destOrd="0" parTransId="{6B800E0C-BC73-4249-B926-E24A228205F7}" sibTransId="{7426DE5F-776F-4F8D-8817-A9CD80084A6A}"/>
    <dgm:cxn modelId="{623546C2-098A-4C8E-9CF4-5DA0B01B126F}" srcId="{92D575EA-9037-4978-B399-D61F72C2655A}" destId="{AB74D44A-9266-44CE-996B-31472ABBA382}" srcOrd="2" destOrd="0" parTransId="{2D98EBF9-2BBB-4ADA-92E1-522DFA69846F}" sibTransId="{968C90FE-183A-48F5-8C53-B1B44C6328C2}"/>
    <dgm:cxn modelId="{B1B7BC1B-2C55-4967-A91C-889EBC7AE545}" srcId="{307E017B-CF69-43EC-91C4-B29D64F2DFE4}" destId="{92D575EA-9037-4978-B399-D61F72C2655A}" srcOrd="0" destOrd="0" parTransId="{764C50E3-9BF2-48B5-821A-E6E488C4232C}" sibTransId="{F491D88A-4333-49B8-9DD2-FF66CDE41AFA}"/>
    <dgm:cxn modelId="{D19FFE60-4ED0-4951-8BA0-81853561B85D}" srcId="{92D575EA-9037-4978-B399-D61F72C2655A}" destId="{8AC2ED36-E6A9-445D-AFBE-8429B59DC6E2}" srcOrd="1" destOrd="0" parTransId="{A21E09A6-B2B5-4F24-9D11-8AE5D1C93462}" sibTransId="{EFE9DEDB-ED86-4B7A-982C-3FFA51E577E4}"/>
    <dgm:cxn modelId="{C3624CE2-8D2F-4034-A6C3-DF3457538D30}" type="presOf" srcId="{AB74D44A-9266-44CE-996B-31472ABBA382}" destId="{97700DE1-DC3B-4D87-B9D3-0B937E917CF2}" srcOrd="1" destOrd="0" presId="urn:microsoft.com/office/officeart/2005/8/layout/orgChart1"/>
    <dgm:cxn modelId="{E3B3FE3B-B720-4812-84EA-41F6C160A1FA}" type="presOf" srcId="{A21E09A6-B2B5-4F24-9D11-8AE5D1C93462}" destId="{63A8B983-EF76-4BBC-9C75-4144FA1FCA03}" srcOrd="0" destOrd="0" presId="urn:microsoft.com/office/officeart/2005/8/layout/orgChart1"/>
    <dgm:cxn modelId="{CF0516D8-51E4-47CC-9045-53801E567D8D}" type="presOf" srcId="{7A50EA6E-267E-4ADF-B238-0B1BDD5942BC}" destId="{52D0D153-F33C-400E-ABAD-7536B548EAF4}" srcOrd="0" destOrd="0" presId="urn:microsoft.com/office/officeart/2005/8/layout/orgChart1"/>
    <dgm:cxn modelId="{B4054FB8-F17C-4CA8-9EF1-D11C43CE9BDC}" type="presOf" srcId="{2D98EBF9-2BBB-4ADA-92E1-522DFA69846F}" destId="{E8EADC7E-6B50-4CBE-A71D-C832B925595D}" srcOrd="0" destOrd="0" presId="urn:microsoft.com/office/officeart/2005/8/layout/orgChart1"/>
    <dgm:cxn modelId="{B706D78C-7172-40C2-9640-7842060D724F}" type="presOf" srcId="{6B800E0C-BC73-4249-B926-E24A228205F7}" destId="{4974DC22-CFDF-4026-96ED-39D0328C3C72}" srcOrd="0" destOrd="0" presId="urn:microsoft.com/office/officeart/2005/8/layout/orgChart1"/>
    <dgm:cxn modelId="{8443C89C-F5D7-4F22-8D50-18089C3FA918}" type="presOf" srcId="{F7DBF5C8-C358-4E55-98C1-CE5027804B26}" destId="{F784BC50-44CD-4F5C-8AAA-BE7D031F53E4}" srcOrd="0" destOrd="0" presId="urn:microsoft.com/office/officeart/2005/8/layout/orgChart1"/>
    <dgm:cxn modelId="{725B8493-FB8B-470A-86A9-7DA9246FDF45}" type="presOf" srcId="{4671BED0-1525-4955-BDC5-124962067891}" destId="{3F949307-167E-43C1-B99A-B9552B699238}" srcOrd="0" destOrd="0" presId="urn:microsoft.com/office/officeart/2005/8/layout/orgChart1"/>
    <dgm:cxn modelId="{1FFCC197-B45C-400E-98A0-B0BABEB52A36}" type="presOf" srcId="{0FF250DA-AA52-4237-9050-31EFB83FE828}" destId="{CF34AC04-86D8-4A65-BBAC-9D9552E5FC65}" srcOrd="1" destOrd="0" presId="urn:microsoft.com/office/officeart/2005/8/layout/orgChart1"/>
    <dgm:cxn modelId="{024B8092-D726-4E5A-9974-64202984340E}" type="presParOf" srcId="{29C6ED9D-D939-45C7-9F87-70A8E857E8FB}" destId="{FA1A7732-55D2-4435-ADBD-7579557E4133}" srcOrd="0" destOrd="0" presId="urn:microsoft.com/office/officeart/2005/8/layout/orgChart1"/>
    <dgm:cxn modelId="{1C0DEC83-CD33-4400-B8D2-671399E26DEA}" type="presParOf" srcId="{FA1A7732-55D2-4435-ADBD-7579557E4133}" destId="{C258D6C4-A373-416B-AC6A-F211CBE51112}" srcOrd="0" destOrd="0" presId="urn:microsoft.com/office/officeart/2005/8/layout/orgChart1"/>
    <dgm:cxn modelId="{F378D71D-4787-4E6F-AD47-6529B87874E9}" type="presParOf" srcId="{C258D6C4-A373-416B-AC6A-F211CBE51112}" destId="{33B7C28E-21A4-4857-A513-CFD6370B9046}" srcOrd="0" destOrd="0" presId="urn:microsoft.com/office/officeart/2005/8/layout/orgChart1"/>
    <dgm:cxn modelId="{35F54053-5341-4B72-8B30-433E7D85D3DD}" type="presParOf" srcId="{C258D6C4-A373-416B-AC6A-F211CBE51112}" destId="{A75CDAAC-4F05-448B-8C5A-8D277F51A5A8}" srcOrd="1" destOrd="0" presId="urn:microsoft.com/office/officeart/2005/8/layout/orgChart1"/>
    <dgm:cxn modelId="{66970290-CE35-48EC-B9D7-C4CAA3FBD09F}" type="presParOf" srcId="{FA1A7732-55D2-4435-ADBD-7579557E4133}" destId="{E47E89FE-A5C5-4A82-B44F-6700FDBDD13B}" srcOrd="1" destOrd="0" presId="urn:microsoft.com/office/officeart/2005/8/layout/orgChart1"/>
    <dgm:cxn modelId="{7FE8B59C-50FD-4E68-80CA-8578417B13BB}" type="presParOf" srcId="{E47E89FE-A5C5-4A82-B44F-6700FDBDD13B}" destId="{F784BC50-44CD-4F5C-8AAA-BE7D031F53E4}" srcOrd="0" destOrd="0" presId="urn:microsoft.com/office/officeart/2005/8/layout/orgChart1"/>
    <dgm:cxn modelId="{EE9C14EB-73BB-4EF1-BB2F-D7D3BCD56294}" type="presParOf" srcId="{E47E89FE-A5C5-4A82-B44F-6700FDBDD13B}" destId="{AE01FC15-ACF8-4A6F-91F5-85A9039FB6D3}" srcOrd="1" destOrd="0" presId="urn:microsoft.com/office/officeart/2005/8/layout/orgChart1"/>
    <dgm:cxn modelId="{234CA6CA-0F1F-45D5-8C92-41F7307DDBBB}" type="presParOf" srcId="{AE01FC15-ACF8-4A6F-91F5-85A9039FB6D3}" destId="{E43C2AA0-F9C8-4F04-8BFF-0716E2DDC7B2}" srcOrd="0" destOrd="0" presId="urn:microsoft.com/office/officeart/2005/8/layout/orgChart1"/>
    <dgm:cxn modelId="{4366DF2E-4646-4728-ADBC-35CEC5CD8EB3}" type="presParOf" srcId="{E43C2AA0-F9C8-4F04-8BFF-0716E2DDC7B2}" destId="{9B979CA2-C856-4141-ABA2-93275130519C}" srcOrd="0" destOrd="0" presId="urn:microsoft.com/office/officeart/2005/8/layout/orgChart1"/>
    <dgm:cxn modelId="{11233815-02E6-49B7-AF0A-824B9156D472}" type="presParOf" srcId="{E43C2AA0-F9C8-4F04-8BFF-0716E2DDC7B2}" destId="{CF34AC04-86D8-4A65-BBAC-9D9552E5FC65}" srcOrd="1" destOrd="0" presId="urn:microsoft.com/office/officeart/2005/8/layout/orgChart1"/>
    <dgm:cxn modelId="{952387CF-58B1-44DD-B33C-A91459E5891B}" type="presParOf" srcId="{AE01FC15-ACF8-4A6F-91F5-85A9039FB6D3}" destId="{81A57E92-73B9-4F52-AFDE-9D7BF9DC4F42}" srcOrd="1" destOrd="0" presId="urn:microsoft.com/office/officeart/2005/8/layout/orgChart1"/>
    <dgm:cxn modelId="{9C954DD1-1E9E-4F07-9A72-735302499AA5}" type="presParOf" srcId="{AE01FC15-ACF8-4A6F-91F5-85A9039FB6D3}" destId="{A33B0D1C-7907-4CA6-A16B-0BEC7BE37436}" srcOrd="2" destOrd="0" presId="urn:microsoft.com/office/officeart/2005/8/layout/orgChart1"/>
    <dgm:cxn modelId="{001F49F8-4E95-4DC0-9B9C-E49E60D1AEB0}" type="presParOf" srcId="{E47E89FE-A5C5-4A82-B44F-6700FDBDD13B}" destId="{63A8B983-EF76-4BBC-9C75-4144FA1FCA03}" srcOrd="2" destOrd="0" presId="urn:microsoft.com/office/officeart/2005/8/layout/orgChart1"/>
    <dgm:cxn modelId="{446B3704-5565-4453-9228-6FF56302A746}" type="presParOf" srcId="{E47E89FE-A5C5-4A82-B44F-6700FDBDD13B}" destId="{7BB171AC-0CB0-4F82-8FBA-276D25A6B57F}" srcOrd="3" destOrd="0" presId="urn:microsoft.com/office/officeart/2005/8/layout/orgChart1"/>
    <dgm:cxn modelId="{BA335E81-94E1-4CF6-8157-3640FB6C6CFB}" type="presParOf" srcId="{7BB171AC-0CB0-4F82-8FBA-276D25A6B57F}" destId="{06A625B7-5D63-44E2-8E44-F9C91C4DF9B4}" srcOrd="0" destOrd="0" presId="urn:microsoft.com/office/officeart/2005/8/layout/orgChart1"/>
    <dgm:cxn modelId="{9847B501-9426-4907-9E02-4C15F1D430D1}" type="presParOf" srcId="{06A625B7-5D63-44E2-8E44-F9C91C4DF9B4}" destId="{2C05C092-02A9-479B-A794-D5B745C601CE}" srcOrd="0" destOrd="0" presId="urn:microsoft.com/office/officeart/2005/8/layout/orgChart1"/>
    <dgm:cxn modelId="{10AC4EBD-2D45-4C7A-8018-4F6A7F4E104A}" type="presParOf" srcId="{06A625B7-5D63-44E2-8E44-F9C91C4DF9B4}" destId="{7D4A5F7E-6261-46A6-85C9-92A19D2AD0E4}" srcOrd="1" destOrd="0" presId="urn:microsoft.com/office/officeart/2005/8/layout/orgChart1"/>
    <dgm:cxn modelId="{6101119E-0DF5-415C-9F15-12B3562E6483}" type="presParOf" srcId="{7BB171AC-0CB0-4F82-8FBA-276D25A6B57F}" destId="{A514327E-2418-4BC3-9485-57ABEF438586}" srcOrd="1" destOrd="0" presId="urn:microsoft.com/office/officeart/2005/8/layout/orgChart1"/>
    <dgm:cxn modelId="{C6FFC3CD-7F29-45B0-83D5-A58814E73BF6}" type="presParOf" srcId="{7BB171AC-0CB0-4F82-8FBA-276D25A6B57F}" destId="{9309B6C8-DE88-4D5D-86F8-04350841182A}" srcOrd="2" destOrd="0" presId="urn:microsoft.com/office/officeart/2005/8/layout/orgChart1"/>
    <dgm:cxn modelId="{E032476E-18A9-415A-BB91-65B6EDDB83D8}" type="presParOf" srcId="{E47E89FE-A5C5-4A82-B44F-6700FDBDD13B}" destId="{E8EADC7E-6B50-4CBE-A71D-C832B925595D}" srcOrd="4" destOrd="0" presId="urn:microsoft.com/office/officeart/2005/8/layout/orgChart1"/>
    <dgm:cxn modelId="{17ABC779-6DD6-4B7D-BCA2-EF1AC6782580}" type="presParOf" srcId="{E47E89FE-A5C5-4A82-B44F-6700FDBDD13B}" destId="{0D73DEFA-B368-4BA6-8A96-2C4B56EAF582}" srcOrd="5" destOrd="0" presId="urn:microsoft.com/office/officeart/2005/8/layout/orgChart1"/>
    <dgm:cxn modelId="{0509F1A1-AA96-450E-8426-B1F7DF2174CC}" type="presParOf" srcId="{0D73DEFA-B368-4BA6-8A96-2C4B56EAF582}" destId="{F6A4A860-463F-4EAC-B501-6E28CDF4B441}" srcOrd="0" destOrd="0" presId="urn:microsoft.com/office/officeart/2005/8/layout/orgChart1"/>
    <dgm:cxn modelId="{27F127FC-6068-4B61-B173-E04F63962A5A}" type="presParOf" srcId="{F6A4A860-463F-4EAC-B501-6E28CDF4B441}" destId="{6DB79247-3633-4D51-B5E3-BD670B4A904E}" srcOrd="0" destOrd="0" presId="urn:microsoft.com/office/officeart/2005/8/layout/orgChart1"/>
    <dgm:cxn modelId="{3C431382-11EE-4B89-9CFE-304E00457784}" type="presParOf" srcId="{F6A4A860-463F-4EAC-B501-6E28CDF4B441}" destId="{97700DE1-DC3B-4D87-B9D3-0B937E917CF2}" srcOrd="1" destOrd="0" presId="urn:microsoft.com/office/officeart/2005/8/layout/orgChart1"/>
    <dgm:cxn modelId="{F031D872-551C-4F2B-B7E8-2D8A9E87A286}" type="presParOf" srcId="{0D73DEFA-B368-4BA6-8A96-2C4B56EAF582}" destId="{E6BB6BAD-BD4A-4E7C-A9E7-38DC3752B68E}" srcOrd="1" destOrd="0" presId="urn:microsoft.com/office/officeart/2005/8/layout/orgChart1"/>
    <dgm:cxn modelId="{FD289C3F-0C3C-4F81-8989-CEB72016D8CE}" type="presParOf" srcId="{0D73DEFA-B368-4BA6-8A96-2C4B56EAF582}" destId="{5C9C508D-45A2-48D2-B02D-1E844975567A}" srcOrd="2" destOrd="0" presId="urn:microsoft.com/office/officeart/2005/8/layout/orgChart1"/>
    <dgm:cxn modelId="{6ACADB87-AA90-497A-AA28-9B177F616D25}" type="presParOf" srcId="{E47E89FE-A5C5-4A82-B44F-6700FDBDD13B}" destId="{4974DC22-CFDF-4026-96ED-39D0328C3C72}" srcOrd="6" destOrd="0" presId="urn:microsoft.com/office/officeart/2005/8/layout/orgChart1"/>
    <dgm:cxn modelId="{445BCDAE-C5CA-4FCC-B580-F764662A1005}" type="presParOf" srcId="{E47E89FE-A5C5-4A82-B44F-6700FDBDD13B}" destId="{02459198-F955-493C-A7E7-245872A1F037}" srcOrd="7" destOrd="0" presId="urn:microsoft.com/office/officeart/2005/8/layout/orgChart1"/>
    <dgm:cxn modelId="{125C20D8-7218-4677-B5D7-A70F87D5FDBA}" type="presParOf" srcId="{02459198-F955-493C-A7E7-245872A1F037}" destId="{3A85997D-2AFD-4CB0-B892-53C908EA3B3F}" srcOrd="0" destOrd="0" presId="urn:microsoft.com/office/officeart/2005/8/layout/orgChart1"/>
    <dgm:cxn modelId="{C0AD8939-74D8-4AD7-9F65-465D8C1497E6}" type="presParOf" srcId="{3A85997D-2AFD-4CB0-B892-53C908EA3B3F}" destId="{3F949307-167E-43C1-B99A-B9552B699238}" srcOrd="0" destOrd="0" presId="urn:microsoft.com/office/officeart/2005/8/layout/orgChart1"/>
    <dgm:cxn modelId="{50A33948-9A47-482D-BE34-2102FDC29232}" type="presParOf" srcId="{3A85997D-2AFD-4CB0-B892-53C908EA3B3F}" destId="{69981593-2089-43C4-8447-D322066CE2C8}" srcOrd="1" destOrd="0" presId="urn:microsoft.com/office/officeart/2005/8/layout/orgChart1"/>
    <dgm:cxn modelId="{243DD66C-D561-4ED7-99BD-6E4C3FED70A7}" type="presParOf" srcId="{02459198-F955-493C-A7E7-245872A1F037}" destId="{3E44893E-F69B-4ADA-A3B6-875989C40764}" srcOrd="1" destOrd="0" presId="urn:microsoft.com/office/officeart/2005/8/layout/orgChart1"/>
    <dgm:cxn modelId="{B949F127-A840-4E1C-A821-EB5512071FE3}" type="presParOf" srcId="{02459198-F955-493C-A7E7-245872A1F037}" destId="{794FB2D1-00EC-48DE-A452-CBD98401F08F}" srcOrd="2" destOrd="0" presId="urn:microsoft.com/office/officeart/2005/8/layout/orgChart1"/>
    <dgm:cxn modelId="{A1520EBF-EFF9-4C72-BB4E-7FFF6A1051B2}" type="presParOf" srcId="{E47E89FE-A5C5-4A82-B44F-6700FDBDD13B}" destId="{373380DC-37A2-4B0F-846C-9A208B69427C}" srcOrd="8" destOrd="0" presId="urn:microsoft.com/office/officeart/2005/8/layout/orgChart1"/>
    <dgm:cxn modelId="{6965155D-3441-48CB-8B86-6BD061D5F461}" type="presParOf" srcId="{E47E89FE-A5C5-4A82-B44F-6700FDBDD13B}" destId="{859CF6E0-8D15-42C7-A6C2-08692DA3E20B}" srcOrd="9" destOrd="0" presId="urn:microsoft.com/office/officeart/2005/8/layout/orgChart1"/>
    <dgm:cxn modelId="{8D6CD658-57CD-4D5F-A6D2-8383FC6828D9}" type="presParOf" srcId="{859CF6E0-8D15-42C7-A6C2-08692DA3E20B}" destId="{9481CD24-15DC-4459-93DB-B1E86084E1BB}" srcOrd="0" destOrd="0" presId="urn:microsoft.com/office/officeart/2005/8/layout/orgChart1"/>
    <dgm:cxn modelId="{386FCCDE-6E71-4F41-BBC5-4773EDFEAF4D}" type="presParOf" srcId="{9481CD24-15DC-4459-93DB-B1E86084E1BB}" destId="{52D0D153-F33C-400E-ABAD-7536B548EAF4}" srcOrd="0" destOrd="0" presId="urn:microsoft.com/office/officeart/2005/8/layout/orgChart1"/>
    <dgm:cxn modelId="{7C30822C-D7BC-4E50-86E4-077C0F0793DC}" type="presParOf" srcId="{9481CD24-15DC-4459-93DB-B1E86084E1BB}" destId="{CDABDE19-C80D-4332-ABFB-5F8472A7993A}" srcOrd="1" destOrd="0" presId="urn:microsoft.com/office/officeart/2005/8/layout/orgChart1"/>
    <dgm:cxn modelId="{564FA56B-CD7E-4B5B-9DB4-DA892AA80F47}" type="presParOf" srcId="{859CF6E0-8D15-42C7-A6C2-08692DA3E20B}" destId="{74833726-380B-4359-8449-BF611C87B4F1}" srcOrd="1" destOrd="0" presId="urn:microsoft.com/office/officeart/2005/8/layout/orgChart1"/>
    <dgm:cxn modelId="{B2484940-4A2F-4C53-AC6C-EC45DC8017A1}" type="presParOf" srcId="{859CF6E0-8D15-42C7-A6C2-08692DA3E20B}" destId="{27493A63-C864-421B-9319-81585EACB694}" srcOrd="2" destOrd="0" presId="urn:microsoft.com/office/officeart/2005/8/layout/orgChart1"/>
    <dgm:cxn modelId="{9E7D4F6F-19CB-454C-9FB3-61E96BB0C86C}" type="presParOf" srcId="{FA1A7732-55D2-4435-ADBD-7579557E4133}" destId="{93EC6B7B-B0CD-4E10-9017-914BFF672CE4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908B1C3-176C-4758-AB97-409C1DAF7364}">
      <dsp:nvSpPr>
        <dsp:cNvPr id="0" name=""/>
        <dsp:cNvSpPr/>
      </dsp:nvSpPr>
      <dsp:spPr>
        <a:xfrm>
          <a:off x="4343400" y="1847342"/>
          <a:ext cx="3401777" cy="3935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97"/>
              </a:lnTo>
              <a:lnTo>
                <a:pt x="3401777" y="196797"/>
              </a:lnTo>
              <a:lnTo>
                <a:pt x="3401777" y="39359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0605D92-BD19-4FE1-AF84-A8F832135642}">
      <dsp:nvSpPr>
        <dsp:cNvPr id="0" name=""/>
        <dsp:cNvSpPr/>
      </dsp:nvSpPr>
      <dsp:spPr>
        <a:xfrm>
          <a:off x="4343400" y="1847342"/>
          <a:ext cx="1133925" cy="3935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797"/>
              </a:lnTo>
              <a:lnTo>
                <a:pt x="1133925" y="196797"/>
              </a:lnTo>
              <a:lnTo>
                <a:pt x="1133925" y="39359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124F71-5B16-4D1C-9C2B-D1BB6FCC8B2E}">
      <dsp:nvSpPr>
        <dsp:cNvPr id="0" name=""/>
        <dsp:cNvSpPr/>
      </dsp:nvSpPr>
      <dsp:spPr>
        <a:xfrm>
          <a:off x="3209474" y="1847342"/>
          <a:ext cx="1133925" cy="393594"/>
        </a:xfrm>
        <a:custGeom>
          <a:avLst/>
          <a:gdLst/>
          <a:ahLst/>
          <a:cxnLst/>
          <a:rect l="0" t="0" r="0" b="0"/>
          <a:pathLst>
            <a:path>
              <a:moveTo>
                <a:pt x="1133925" y="0"/>
              </a:moveTo>
              <a:lnTo>
                <a:pt x="1133925" y="196797"/>
              </a:lnTo>
              <a:lnTo>
                <a:pt x="0" y="196797"/>
              </a:lnTo>
              <a:lnTo>
                <a:pt x="0" y="39359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7CF7CD-F25E-442E-97A1-357544FCD88B}">
      <dsp:nvSpPr>
        <dsp:cNvPr id="0" name=""/>
        <dsp:cNvSpPr/>
      </dsp:nvSpPr>
      <dsp:spPr>
        <a:xfrm>
          <a:off x="941622" y="1847342"/>
          <a:ext cx="3401777" cy="393594"/>
        </a:xfrm>
        <a:custGeom>
          <a:avLst/>
          <a:gdLst/>
          <a:ahLst/>
          <a:cxnLst/>
          <a:rect l="0" t="0" r="0" b="0"/>
          <a:pathLst>
            <a:path>
              <a:moveTo>
                <a:pt x="3401777" y="0"/>
              </a:moveTo>
              <a:lnTo>
                <a:pt x="3401777" y="196797"/>
              </a:lnTo>
              <a:lnTo>
                <a:pt x="0" y="196797"/>
              </a:lnTo>
              <a:lnTo>
                <a:pt x="0" y="39359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44696BA-5C1E-425E-A8DB-80B5621E41B1}">
      <dsp:nvSpPr>
        <dsp:cNvPr id="0" name=""/>
        <dsp:cNvSpPr/>
      </dsp:nvSpPr>
      <dsp:spPr>
        <a:xfrm>
          <a:off x="3034680" y="910214"/>
          <a:ext cx="2617438" cy="937128"/>
        </a:xfrm>
        <a:prstGeom prst="rect">
          <a:avLst/>
        </a:prstGeom>
        <a:solidFill>
          <a:schemeClr val="accent4"/>
        </a:solidFill>
        <a:ln w="25400" cap="flat" cmpd="sng" algn="ctr">
          <a:solidFill>
            <a:schemeClr val="accent4">
              <a:shade val="5000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hemeClr val="accent4">
            <a:shade val="50000"/>
          </a:schemeClr>
        </a:lnRef>
        <a:fillRef idx="1">
          <a:schemeClr val="accent4"/>
        </a:fillRef>
        <a:effectRef idx="0">
          <a:schemeClr val="accent4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400" b="1" i="0" u="none" strike="noStrike" kern="1200" cap="none" normalizeH="0" baseline="0" dirty="0" smtClean="0">
              <a:ln>
                <a:noFill/>
              </a:ln>
              <a:solidFill>
                <a:srgbClr val="9900CC"/>
              </a:solidFill>
              <a:effectLst/>
              <a:latin typeface="Arial" charset="0"/>
              <a:cs typeface="Arial" charset="0"/>
            </a:rPr>
            <a:t>Управління інноваційним процесом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400" b="1" i="0" u="none" strike="noStrike" kern="1200" cap="none" normalizeH="0" baseline="0" dirty="0" smtClean="0">
              <a:ln>
                <a:noFill/>
              </a:ln>
              <a:solidFill>
                <a:srgbClr val="9900CC"/>
              </a:solidFill>
              <a:effectLst/>
              <a:latin typeface="Arial" charset="0"/>
              <a:cs typeface="Arial" charset="0"/>
            </a:rPr>
            <a:t>розглядається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400" b="1" i="0" u="none" strike="noStrike" kern="1200" cap="none" normalizeH="0" baseline="0" dirty="0" smtClean="0">
              <a:ln>
                <a:noFill/>
              </a:ln>
              <a:solidFill>
                <a:srgbClr val="9900CC"/>
              </a:solidFill>
              <a:effectLst/>
              <a:latin typeface="Arial" charset="0"/>
              <a:cs typeface="Arial" charset="0"/>
            </a:rPr>
            <a:t>у чотирьох аспектах</a:t>
          </a:r>
          <a:endParaRPr kumimoji="0" lang="ru-RU" sz="1400" b="1" i="0" u="none" strike="noStrike" kern="1200" cap="none" normalizeH="0" baseline="0" dirty="0" smtClean="0">
            <a:ln>
              <a:noFill/>
            </a:ln>
            <a:solidFill>
              <a:srgbClr val="9900CC"/>
            </a:solidFill>
            <a:effectLst/>
            <a:latin typeface="Arial" charset="0"/>
            <a:cs typeface="Arial" charset="0"/>
          </a:endParaRPr>
        </a:p>
      </dsp:txBody>
      <dsp:txXfrm>
        <a:off x="3034680" y="910214"/>
        <a:ext cx="2617438" cy="937128"/>
      </dsp:txXfrm>
    </dsp:sp>
    <dsp:sp modelId="{49E2C0AD-1F16-47FF-BAB7-A4DC945D5A52}">
      <dsp:nvSpPr>
        <dsp:cNvPr id="0" name=""/>
        <dsp:cNvSpPr/>
      </dsp:nvSpPr>
      <dsp:spPr>
        <a:xfrm>
          <a:off x="4493" y="2240936"/>
          <a:ext cx="1874257" cy="2977501"/>
        </a:xfrm>
        <a:prstGeom prst="rect">
          <a:avLst/>
        </a:prstGeom>
        <a:gradFill rotWithShape="1">
          <a:gsLst>
            <a:gs pos="20000">
              <a:schemeClr val="accent4">
                <a:tint val="9000"/>
              </a:schemeClr>
            </a:gs>
            <a:gs pos="100000">
              <a:schemeClr val="accent4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ln w="9525" cap="flat" cmpd="sng" algn="ctr">
          <a:solidFill>
            <a:schemeClr val="accent4">
              <a:shade val="48000"/>
              <a:satMod val="110000"/>
            </a:schemeClr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uk-UA" sz="1000" b="0" i="1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000" b="1" i="1" u="none" strike="noStrike" kern="1200" cap="none" normalizeH="0" baseline="0" dirty="0" smtClean="0">
              <a:ln>
                <a:noFill/>
              </a:ln>
              <a:solidFill>
                <a:srgbClr val="9900CC"/>
              </a:solidFill>
              <a:effectLst/>
              <a:latin typeface="Arial" charset="0"/>
              <a:cs typeface="Arial" charset="0"/>
            </a:rPr>
            <a:t>Управлінський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000" b="1" i="1" u="none" strike="noStrike" kern="1200" cap="none" normalizeH="0" baseline="0" dirty="0" smtClean="0">
              <a:ln>
                <a:noFill/>
              </a:ln>
              <a:solidFill>
                <a:srgbClr val="9900CC"/>
              </a:solidFill>
              <a:effectLst/>
              <a:latin typeface="Arial" charset="0"/>
              <a:cs typeface="Arial" charset="0"/>
            </a:rPr>
            <a:t>аспект:</a:t>
          </a:r>
        </a:p>
        <a:p>
          <a:pPr marL="0" marR="0" lvl="0" indent="0" algn="ctr" defTabSz="914400" rtl="0" eaLnBrk="1" fontAlgn="base" latinLnBrk="0" hangingPunct="1">
            <a:lnSpc>
              <a:spcPct val="125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0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адміністрація </a:t>
          </a:r>
        </a:p>
        <a:p>
          <a:pPr marL="0" marR="0" lvl="0" indent="0" algn="ctr" defTabSz="914400" rtl="0" eaLnBrk="1" fontAlgn="base" latinLnBrk="0" hangingPunct="1">
            <a:lnSpc>
              <a:spcPct val="125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0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здійснює </a:t>
          </a:r>
        </a:p>
        <a:p>
          <a:pPr marL="0" marR="0" lvl="0" indent="0" algn="ctr" defTabSz="914400" rtl="0" eaLnBrk="1" fontAlgn="base" latinLnBrk="0" hangingPunct="1">
            <a:lnSpc>
              <a:spcPct val="125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0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керування школою, </a:t>
          </a:r>
        </a:p>
        <a:p>
          <a:pPr marL="0" marR="0" lvl="0" indent="0" algn="ctr" defTabSz="914400" rtl="0" eaLnBrk="1" fontAlgn="base" latinLnBrk="0" hangingPunct="1">
            <a:lnSpc>
              <a:spcPct val="125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0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робить проблемний</a:t>
          </a:r>
        </a:p>
        <a:p>
          <a:pPr marL="0" marR="0" lvl="0" indent="0" algn="ctr" defTabSz="914400" rtl="0" eaLnBrk="1" fontAlgn="base" latinLnBrk="0" hangingPunct="1">
            <a:lnSpc>
              <a:spcPct val="125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0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 аналіз стану школи,  </a:t>
          </a:r>
        </a:p>
        <a:p>
          <a:pPr marL="0" marR="0" lvl="0" indent="0" algn="ctr" defTabSz="914400" rtl="0" eaLnBrk="1" fontAlgn="base" latinLnBrk="0" hangingPunct="1">
            <a:lnSpc>
              <a:spcPct val="125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0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здійснює річне </a:t>
          </a:r>
        </a:p>
        <a:p>
          <a:pPr marL="0" marR="0" lvl="0" indent="0" algn="ctr" defTabSz="914400" rtl="0" eaLnBrk="1" fontAlgn="base" latinLnBrk="0" hangingPunct="1">
            <a:lnSpc>
              <a:spcPct val="125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0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планування,</a:t>
          </a:r>
        </a:p>
        <a:p>
          <a:pPr marL="0" marR="0" lvl="0" indent="0" algn="ctr" defTabSz="914400" rtl="0" eaLnBrk="1" fontAlgn="base" latinLnBrk="0" hangingPunct="1">
            <a:lnSpc>
              <a:spcPct val="125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0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  контрольну </a:t>
          </a:r>
        </a:p>
        <a:p>
          <a:pPr marL="0" marR="0" lvl="0" indent="0" algn="ctr" defTabSz="914400" rtl="0" eaLnBrk="1" fontAlgn="base" latinLnBrk="0" hangingPunct="1">
            <a:lnSpc>
              <a:spcPct val="125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0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діяльність,кадрове, </a:t>
          </a:r>
        </a:p>
        <a:p>
          <a:pPr marL="0" marR="0" lvl="0" indent="0" algn="ctr" defTabSz="914400" rtl="0" eaLnBrk="1" fontAlgn="base" latinLnBrk="0" hangingPunct="1">
            <a:lnSpc>
              <a:spcPct val="125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0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матеріально-технічне, </a:t>
          </a:r>
        </a:p>
        <a:p>
          <a:pPr marL="0" marR="0" lvl="0" indent="0" algn="ctr" defTabSz="914400" rtl="0" eaLnBrk="1" fontAlgn="base" latinLnBrk="0" hangingPunct="1">
            <a:lnSpc>
              <a:spcPct val="125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0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науково-методичне,</a:t>
          </a:r>
        </a:p>
        <a:p>
          <a:pPr marL="0" marR="0" lvl="0" indent="0" algn="ctr" defTabSz="914400" rtl="0" eaLnBrk="1" fontAlgn="base" latinLnBrk="0" hangingPunct="1">
            <a:lnSpc>
              <a:spcPct val="125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0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 інформаційне </a:t>
          </a:r>
        </a:p>
        <a:p>
          <a:pPr marL="0" marR="0" lvl="0" indent="0" algn="ctr" defTabSz="914400" rtl="0" eaLnBrk="1" fontAlgn="base" latinLnBrk="0" hangingPunct="1">
            <a:lnSpc>
              <a:spcPct val="125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0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забезпечення. </a:t>
          </a:r>
          <a:endParaRPr kumimoji="0" lang="ru-RU" sz="1000" b="1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sz="1000" b="1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endParaRPr>
        </a:p>
      </dsp:txBody>
      <dsp:txXfrm>
        <a:off x="4493" y="2240936"/>
        <a:ext cx="1874257" cy="2977501"/>
      </dsp:txXfrm>
    </dsp:sp>
    <dsp:sp modelId="{A049157F-DD3C-441A-9FE7-56322F7A22D3}">
      <dsp:nvSpPr>
        <dsp:cNvPr id="0" name=""/>
        <dsp:cNvSpPr/>
      </dsp:nvSpPr>
      <dsp:spPr>
        <a:xfrm>
          <a:off x="2272345" y="2240936"/>
          <a:ext cx="1874257" cy="2857643"/>
        </a:xfrm>
        <a:prstGeom prst="rect">
          <a:avLst/>
        </a:prstGeom>
        <a:gradFill rotWithShape="1">
          <a:gsLst>
            <a:gs pos="20000">
              <a:schemeClr val="accent4">
                <a:tint val="9000"/>
              </a:schemeClr>
            </a:gs>
            <a:gs pos="100000">
              <a:schemeClr val="accent4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ln w="9525" cap="flat" cmpd="sng" algn="ctr">
          <a:solidFill>
            <a:schemeClr val="accent4">
              <a:shade val="48000"/>
              <a:satMod val="110000"/>
            </a:schemeClr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25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000" b="1" i="1" u="none" strike="noStrike" kern="1200" cap="none" normalizeH="0" baseline="0" dirty="0" smtClean="0">
              <a:ln>
                <a:noFill/>
              </a:ln>
              <a:solidFill>
                <a:srgbClr val="9900CC"/>
              </a:solidFill>
              <a:effectLst/>
              <a:latin typeface="Arial" charset="0"/>
              <a:cs typeface="Arial" charset="0"/>
            </a:rPr>
            <a:t>Педагогічний </a:t>
          </a:r>
        </a:p>
        <a:p>
          <a:pPr marL="0" marR="0" lvl="0" indent="0" algn="ctr" defTabSz="914400" rtl="0" eaLnBrk="0" fontAlgn="base" latinLnBrk="0" hangingPunct="0">
            <a:lnSpc>
              <a:spcPct val="125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000" b="1" i="1" u="none" strike="noStrike" kern="1200" cap="none" normalizeH="0" baseline="0" dirty="0" smtClean="0">
              <a:ln>
                <a:noFill/>
              </a:ln>
              <a:solidFill>
                <a:srgbClr val="9900CC"/>
              </a:solidFill>
              <a:effectLst/>
              <a:latin typeface="Arial" charset="0"/>
              <a:cs typeface="Arial" charset="0"/>
            </a:rPr>
            <a:t>аспект:</a:t>
          </a:r>
        </a:p>
        <a:p>
          <a:pPr marL="0" marR="0" lvl="0" indent="0" algn="ctr" defTabSz="914400" rtl="0" eaLnBrk="0" fontAlgn="base" latinLnBrk="0" hangingPunct="0">
            <a:lnSpc>
              <a:spcPct val="125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000" b="0" i="1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 </a:t>
          </a:r>
          <a:r>
            <a:rPr kumimoji="0" lang="uk-UA" sz="10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адміністрація </a:t>
          </a:r>
        </a:p>
        <a:p>
          <a:pPr marL="0" marR="0" lvl="0" indent="0" algn="ctr" defTabSz="914400" rtl="0" eaLnBrk="0" fontAlgn="base" latinLnBrk="0" hangingPunct="0">
            <a:lnSpc>
              <a:spcPct val="125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0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здійснює керівництво </a:t>
          </a:r>
        </a:p>
        <a:p>
          <a:pPr marL="0" marR="0" lvl="0" indent="0" algn="ctr" defTabSz="914400" rtl="0" eaLnBrk="0" fontAlgn="base" latinLnBrk="0" hangingPunct="0">
            <a:lnSpc>
              <a:spcPct val="125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0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педагогічною системою. </a:t>
          </a:r>
        </a:p>
        <a:p>
          <a:pPr marL="0" marR="0" lvl="0" indent="0" algn="ctr" defTabSz="914400" rtl="0" eaLnBrk="0" fontAlgn="base" latinLnBrk="0" hangingPunct="0">
            <a:lnSpc>
              <a:spcPct val="125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0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Головним у цьому </a:t>
          </a:r>
        </a:p>
        <a:p>
          <a:pPr marL="0" marR="0" lvl="0" indent="0" algn="ctr" defTabSz="914400" rtl="0" eaLnBrk="0" fontAlgn="base" latinLnBrk="0" hangingPunct="0">
            <a:lnSpc>
              <a:spcPct val="125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0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аспекті є створення </a:t>
          </a:r>
        </a:p>
        <a:p>
          <a:pPr marL="0" marR="0" lvl="0" indent="0" algn="ctr" defTabSz="914400" rtl="0" eaLnBrk="0" fontAlgn="base" latinLnBrk="0" hangingPunct="0">
            <a:lnSpc>
              <a:spcPct val="125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0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умов для особистості, </a:t>
          </a:r>
        </a:p>
        <a:p>
          <a:pPr marL="0" marR="0" lvl="0" indent="0" algn="ctr" defTabSz="914400" rtl="0" eaLnBrk="0" fontAlgn="base" latinLnBrk="0" hangingPunct="0">
            <a:lnSpc>
              <a:spcPct val="125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0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що забезпечують </a:t>
          </a:r>
        </a:p>
        <a:p>
          <a:pPr marL="0" marR="0" lvl="0" indent="0" algn="ctr" defTabSz="914400" rtl="0" eaLnBrk="0" fontAlgn="base" latinLnBrk="0" hangingPunct="0">
            <a:lnSpc>
              <a:spcPct val="125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0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соціалізацію, </a:t>
          </a:r>
        </a:p>
        <a:p>
          <a:pPr marL="0" marR="0" lvl="0" indent="0" algn="ctr" defTabSz="914400" rtl="0" eaLnBrk="0" fontAlgn="base" latinLnBrk="0" hangingPunct="0">
            <a:lnSpc>
              <a:spcPct val="125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0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створення гуманізованої </a:t>
          </a:r>
        </a:p>
        <a:p>
          <a:pPr marL="0" marR="0" lvl="0" indent="0" algn="ctr" defTabSz="914400" rtl="0" eaLnBrk="0" fontAlgn="base" latinLnBrk="0" hangingPunct="0">
            <a:lnSpc>
              <a:spcPct val="125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0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моделі школи.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sz="10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endParaRPr>
        </a:p>
      </dsp:txBody>
      <dsp:txXfrm>
        <a:off x="2272345" y="2240936"/>
        <a:ext cx="1874257" cy="2857643"/>
      </dsp:txXfrm>
    </dsp:sp>
    <dsp:sp modelId="{D9177B99-B6C5-435E-BEE5-79C6A89F9D0D}">
      <dsp:nvSpPr>
        <dsp:cNvPr id="0" name=""/>
        <dsp:cNvSpPr/>
      </dsp:nvSpPr>
      <dsp:spPr>
        <a:xfrm>
          <a:off x="4540197" y="2240936"/>
          <a:ext cx="1874257" cy="3025810"/>
        </a:xfrm>
        <a:prstGeom prst="rect">
          <a:avLst/>
        </a:prstGeom>
        <a:gradFill rotWithShape="1">
          <a:gsLst>
            <a:gs pos="20000">
              <a:schemeClr val="accent4">
                <a:tint val="9000"/>
              </a:schemeClr>
            </a:gs>
            <a:gs pos="100000">
              <a:schemeClr val="accent4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ln w="9525" cap="flat" cmpd="sng" algn="ctr">
          <a:solidFill>
            <a:schemeClr val="accent4">
              <a:shade val="48000"/>
              <a:satMod val="110000"/>
            </a:schemeClr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25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000" b="1" i="0" u="none" strike="noStrike" kern="1200" cap="none" normalizeH="0" baseline="0" dirty="0" smtClean="0">
              <a:ln>
                <a:noFill/>
              </a:ln>
              <a:solidFill>
                <a:srgbClr val="9900CC"/>
              </a:solidFill>
              <a:effectLst/>
              <a:latin typeface="Arial" charset="0"/>
              <a:cs typeface="Arial" charset="0"/>
            </a:rPr>
            <a:t>Дидактичний </a:t>
          </a:r>
        </a:p>
        <a:p>
          <a:pPr marL="0" marR="0" lvl="0" indent="0" algn="ctr" defTabSz="914400" rtl="0" eaLnBrk="0" fontAlgn="base" latinLnBrk="0" hangingPunct="0">
            <a:lnSpc>
              <a:spcPct val="125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000" b="1" i="0" u="none" strike="noStrike" kern="1200" cap="none" normalizeH="0" baseline="0" dirty="0" smtClean="0">
              <a:ln>
                <a:noFill/>
              </a:ln>
              <a:solidFill>
                <a:srgbClr val="9900CC"/>
              </a:solidFill>
              <a:effectLst/>
              <a:latin typeface="Arial" charset="0"/>
              <a:cs typeface="Arial" charset="0"/>
            </a:rPr>
            <a:t>аспект: </a:t>
          </a:r>
        </a:p>
        <a:p>
          <a:pPr marL="0" marR="0" lvl="0" indent="0" algn="ctr" defTabSz="914400" rtl="0" eaLnBrk="0" fontAlgn="base" latinLnBrk="0" hangingPunct="0">
            <a:lnSpc>
              <a:spcPct val="125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0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адміністрація</a:t>
          </a:r>
        </a:p>
        <a:p>
          <a:pPr marL="0" marR="0" lvl="0" indent="0" algn="ctr" defTabSz="914400" rtl="0" eaLnBrk="0" fontAlgn="base" latinLnBrk="0" hangingPunct="0">
            <a:lnSpc>
              <a:spcPct val="125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0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 організує освітній </a:t>
          </a:r>
        </a:p>
        <a:p>
          <a:pPr marL="0" marR="0" lvl="0" indent="0" algn="ctr" defTabSz="914400" rtl="0" eaLnBrk="0" fontAlgn="base" latinLnBrk="0" hangingPunct="0">
            <a:lnSpc>
              <a:spcPct val="125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0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процес, визначає </a:t>
          </a:r>
        </a:p>
        <a:p>
          <a:pPr marL="0" marR="0" lvl="0" indent="0" algn="ctr" defTabSz="914400" rtl="0" eaLnBrk="0" fontAlgn="base" latinLnBrk="0" hangingPunct="0">
            <a:lnSpc>
              <a:spcPct val="125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0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структуру, зміст </a:t>
          </a:r>
        </a:p>
        <a:p>
          <a:pPr marL="0" marR="0" lvl="0" indent="0" algn="ctr" defTabSz="914400" rtl="0" eaLnBrk="0" fontAlgn="base" latinLnBrk="0" hangingPunct="0">
            <a:lnSpc>
              <a:spcPct val="125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0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освітнього процесу, </a:t>
          </a:r>
        </a:p>
        <a:p>
          <a:pPr marL="0" marR="0" lvl="0" indent="0" algn="ctr" defTabSz="914400" rtl="0" eaLnBrk="0" fontAlgn="base" latinLnBrk="0" hangingPunct="0">
            <a:lnSpc>
              <a:spcPct val="125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0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його організацію; </a:t>
          </a:r>
        </a:p>
        <a:p>
          <a:pPr marL="0" marR="0" lvl="0" indent="0" algn="ctr" defTabSz="914400" rtl="0" eaLnBrk="0" fontAlgn="base" latinLnBrk="0" hangingPunct="0">
            <a:lnSpc>
              <a:spcPct val="125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0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проектує </a:t>
          </a:r>
        </a:p>
        <a:p>
          <a:pPr marL="0" marR="0" lvl="0" indent="0" algn="ctr" defTabSz="914400" rtl="0" eaLnBrk="0" fontAlgn="base" latinLnBrk="0" hangingPunct="0">
            <a:lnSpc>
              <a:spcPct val="125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0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різнорівневе,</a:t>
          </a:r>
        </a:p>
        <a:p>
          <a:pPr marL="0" marR="0" lvl="0" indent="0" algn="ctr" defTabSz="914400" rtl="0" eaLnBrk="0" fontAlgn="base" latinLnBrk="0" hangingPunct="0">
            <a:lnSpc>
              <a:spcPct val="125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0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 багатопрофільне </a:t>
          </a:r>
        </a:p>
        <a:p>
          <a:pPr marL="0" marR="0" lvl="0" indent="0" algn="ctr" defTabSz="914400" rtl="0" eaLnBrk="0" fontAlgn="base" latinLnBrk="0" hangingPunct="0">
            <a:lnSpc>
              <a:spcPct val="125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0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навчання.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sz="10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endParaRPr>
        </a:p>
      </dsp:txBody>
      <dsp:txXfrm>
        <a:off x="4540197" y="2240936"/>
        <a:ext cx="1874257" cy="3025810"/>
      </dsp:txXfrm>
    </dsp:sp>
    <dsp:sp modelId="{10BDBCBE-6EC9-4F34-9137-E46257E56A42}">
      <dsp:nvSpPr>
        <dsp:cNvPr id="0" name=""/>
        <dsp:cNvSpPr/>
      </dsp:nvSpPr>
      <dsp:spPr>
        <a:xfrm>
          <a:off x="6808048" y="2240936"/>
          <a:ext cx="1874257" cy="2905952"/>
        </a:xfrm>
        <a:prstGeom prst="rect">
          <a:avLst/>
        </a:prstGeom>
        <a:gradFill rotWithShape="1">
          <a:gsLst>
            <a:gs pos="20000">
              <a:schemeClr val="accent4">
                <a:tint val="9000"/>
              </a:schemeClr>
            </a:gs>
            <a:gs pos="100000">
              <a:schemeClr val="accent4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ln w="9525" cap="flat" cmpd="sng" algn="ctr">
          <a:solidFill>
            <a:schemeClr val="accent4">
              <a:shade val="48000"/>
              <a:satMod val="110000"/>
            </a:schemeClr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25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000" b="1" i="0" u="none" strike="noStrike" kern="1200" cap="none" normalizeH="0" baseline="0" dirty="0" smtClean="0">
              <a:ln>
                <a:noFill/>
              </a:ln>
              <a:solidFill>
                <a:srgbClr val="9900CC"/>
              </a:solidFill>
              <a:effectLst/>
              <a:latin typeface="Arial" charset="0"/>
              <a:cs typeface="Arial" charset="0"/>
            </a:rPr>
            <a:t>Методичний </a:t>
          </a:r>
        </a:p>
        <a:p>
          <a:pPr marL="0" marR="0" lvl="0" indent="0" algn="ctr" defTabSz="914400" rtl="0" eaLnBrk="0" fontAlgn="base" latinLnBrk="0" hangingPunct="0">
            <a:lnSpc>
              <a:spcPct val="125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000" b="1" i="0" u="none" strike="noStrike" kern="1200" cap="none" normalizeH="0" baseline="0" dirty="0" smtClean="0">
              <a:ln>
                <a:noFill/>
              </a:ln>
              <a:solidFill>
                <a:srgbClr val="9900CC"/>
              </a:solidFill>
              <a:effectLst/>
              <a:latin typeface="Arial" charset="0"/>
              <a:cs typeface="Arial" charset="0"/>
            </a:rPr>
            <a:t>аспект</a:t>
          </a:r>
          <a:r>
            <a:rPr kumimoji="0" lang="uk-UA" sz="1000" b="0" i="1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: </a:t>
          </a:r>
        </a:p>
        <a:p>
          <a:pPr marL="0" marR="0" lvl="0" indent="0" algn="ctr" defTabSz="914400" rtl="0" eaLnBrk="0" fontAlgn="base" latinLnBrk="0" hangingPunct="0">
            <a:lnSpc>
              <a:spcPct val="125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0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адміністрація </a:t>
          </a:r>
        </a:p>
        <a:p>
          <a:pPr marL="0" marR="0" lvl="0" indent="0" algn="ctr" defTabSz="914400" rtl="0" eaLnBrk="0" fontAlgn="base" latinLnBrk="0" hangingPunct="0">
            <a:lnSpc>
              <a:spcPct val="125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0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організує </a:t>
          </a:r>
        </a:p>
        <a:p>
          <a:pPr marL="0" marR="0" lvl="0" indent="0" algn="ctr" defTabSz="914400" rtl="0" eaLnBrk="0" fontAlgn="base" latinLnBrk="0" hangingPunct="0">
            <a:lnSpc>
              <a:spcPct val="125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0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роботу з </a:t>
          </a:r>
        </a:p>
        <a:p>
          <a:pPr marL="0" marR="0" lvl="0" indent="0" algn="ctr" defTabSz="914400" rtl="0" eaLnBrk="0" fontAlgn="base" latinLnBrk="0" hangingPunct="0">
            <a:lnSpc>
              <a:spcPct val="125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0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підвищення </a:t>
          </a:r>
        </a:p>
        <a:p>
          <a:pPr marL="0" marR="0" lvl="0" indent="0" algn="ctr" defTabSz="914400" rtl="0" eaLnBrk="0" fontAlgn="base" latinLnBrk="0" hangingPunct="0">
            <a:lnSpc>
              <a:spcPct val="125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0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професійної </a:t>
          </a:r>
        </a:p>
        <a:p>
          <a:pPr marL="0" marR="0" lvl="0" indent="0" algn="ctr" defTabSz="914400" rtl="0" eaLnBrk="0" fontAlgn="base" latinLnBrk="0" hangingPunct="0">
            <a:lnSpc>
              <a:spcPct val="125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0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компетентності </a:t>
          </a:r>
        </a:p>
        <a:p>
          <a:pPr marL="0" marR="0" lvl="0" indent="0" algn="ctr" defTabSz="914400" rtl="0" eaLnBrk="0" fontAlgn="base" latinLnBrk="0" hangingPunct="0">
            <a:lnSpc>
              <a:spcPct val="125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0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вчителів.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sz="10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endParaRPr>
        </a:p>
      </dsp:txBody>
      <dsp:txXfrm>
        <a:off x="6808048" y="2240936"/>
        <a:ext cx="1874257" cy="290595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4F86E6-2FA0-4ABC-A28B-FF6CB1542D41}">
      <dsp:nvSpPr>
        <dsp:cNvPr id="0" name=""/>
        <dsp:cNvSpPr/>
      </dsp:nvSpPr>
      <dsp:spPr>
        <a:xfrm>
          <a:off x="7623687" y="1864867"/>
          <a:ext cx="91440" cy="31761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17617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5B18F70-2511-400E-937A-9C8D9E3ED190}">
      <dsp:nvSpPr>
        <dsp:cNvPr id="0" name=""/>
        <dsp:cNvSpPr/>
      </dsp:nvSpPr>
      <dsp:spPr>
        <a:xfrm>
          <a:off x="6581255" y="791016"/>
          <a:ext cx="331918" cy="6957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95734"/>
              </a:lnTo>
              <a:lnTo>
                <a:pt x="331918" y="69573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FCBABB-D876-4253-9281-F21880AF4175}">
      <dsp:nvSpPr>
        <dsp:cNvPr id="0" name=""/>
        <dsp:cNvSpPr/>
      </dsp:nvSpPr>
      <dsp:spPr>
        <a:xfrm>
          <a:off x="4683111" y="3190777"/>
          <a:ext cx="226869" cy="12542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54212"/>
              </a:lnTo>
              <a:lnTo>
                <a:pt x="226869" y="1254212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A11FAD6-9E54-4C9E-AA29-95F2B32E9C75}">
      <dsp:nvSpPr>
        <dsp:cNvPr id="0" name=""/>
        <dsp:cNvSpPr/>
      </dsp:nvSpPr>
      <dsp:spPr>
        <a:xfrm>
          <a:off x="3024915" y="2116927"/>
          <a:ext cx="2263182" cy="31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8808"/>
              </a:lnTo>
              <a:lnTo>
                <a:pt x="2263182" y="158808"/>
              </a:lnTo>
              <a:lnTo>
                <a:pt x="2263182" y="317617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923D0A3-8D3E-41DC-AD56-BB50B4A84BA9}">
      <dsp:nvSpPr>
        <dsp:cNvPr id="0" name=""/>
        <dsp:cNvSpPr/>
      </dsp:nvSpPr>
      <dsp:spPr>
        <a:xfrm>
          <a:off x="2452377" y="3131353"/>
          <a:ext cx="91440" cy="130427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304278"/>
              </a:lnTo>
              <a:lnTo>
                <a:pt x="85225" y="1304278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536346-B1C1-4242-83C1-72BFDA99BB09}">
      <dsp:nvSpPr>
        <dsp:cNvPr id="0" name=""/>
        <dsp:cNvSpPr/>
      </dsp:nvSpPr>
      <dsp:spPr>
        <a:xfrm>
          <a:off x="2979195" y="2116927"/>
          <a:ext cx="91440" cy="25819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99384"/>
              </a:lnTo>
              <a:lnTo>
                <a:pt x="123888" y="99384"/>
              </a:lnTo>
              <a:lnTo>
                <a:pt x="123888" y="25819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B9778A1-A946-49AF-94F9-F79DB0AD6713}">
      <dsp:nvSpPr>
        <dsp:cNvPr id="0" name=""/>
        <dsp:cNvSpPr/>
      </dsp:nvSpPr>
      <dsp:spPr>
        <a:xfrm>
          <a:off x="199244" y="3190777"/>
          <a:ext cx="268745" cy="103602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36023"/>
              </a:lnTo>
              <a:lnTo>
                <a:pt x="268745" y="103602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02FF5EB-DA74-473D-AE68-768A73BFEE8C}">
      <dsp:nvSpPr>
        <dsp:cNvPr id="0" name=""/>
        <dsp:cNvSpPr/>
      </dsp:nvSpPr>
      <dsp:spPr>
        <a:xfrm>
          <a:off x="974219" y="2116927"/>
          <a:ext cx="2050695" cy="317617"/>
        </a:xfrm>
        <a:custGeom>
          <a:avLst/>
          <a:gdLst/>
          <a:ahLst/>
          <a:cxnLst/>
          <a:rect l="0" t="0" r="0" b="0"/>
          <a:pathLst>
            <a:path>
              <a:moveTo>
                <a:pt x="2050695" y="0"/>
              </a:moveTo>
              <a:lnTo>
                <a:pt x="2050695" y="158808"/>
              </a:lnTo>
              <a:lnTo>
                <a:pt x="0" y="158808"/>
              </a:lnTo>
              <a:lnTo>
                <a:pt x="0" y="317617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EF76F6-BFA7-4F65-ADB5-14C3CB7197C8}">
      <dsp:nvSpPr>
        <dsp:cNvPr id="0" name=""/>
        <dsp:cNvSpPr/>
      </dsp:nvSpPr>
      <dsp:spPr>
        <a:xfrm>
          <a:off x="4379260" y="791016"/>
          <a:ext cx="2201995" cy="821764"/>
        </a:xfrm>
        <a:custGeom>
          <a:avLst/>
          <a:gdLst/>
          <a:ahLst/>
          <a:cxnLst/>
          <a:rect l="0" t="0" r="0" b="0"/>
          <a:pathLst>
            <a:path>
              <a:moveTo>
                <a:pt x="2201995" y="0"/>
              </a:moveTo>
              <a:lnTo>
                <a:pt x="2201995" y="821764"/>
              </a:lnTo>
              <a:lnTo>
                <a:pt x="0" y="82176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EE96597-F875-4BE7-AC63-B0D6EA9AAC7F}">
      <dsp:nvSpPr>
        <dsp:cNvPr id="0" name=""/>
        <dsp:cNvSpPr/>
      </dsp:nvSpPr>
      <dsp:spPr>
        <a:xfrm>
          <a:off x="5752530" y="34783"/>
          <a:ext cx="1657450" cy="756232"/>
        </a:xfrm>
        <a:prstGeom prst="rect">
          <a:avLst/>
        </a:prstGeom>
        <a:gradFill rotWithShape="1">
          <a:gsLst>
            <a:gs pos="20000">
              <a:schemeClr val="accent5">
                <a:tint val="9000"/>
              </a:schemeClr>
            </a:gs>
            <a:gs pos="100000">
              <a:schemeClr val="accent5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ln w="9525" cap="flat" cmpd="sng" algn="ctr">
          <a:solidFill>
            <a:schemeClr val="accent5">
              <a:shade val="48000"/>
              <a:satMod val="110000"/>
            </a:schemeClr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400" b="0" i="0" u="none" strike="noStrike" kern="1200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 Black" pitchFamily="34" charset="0"/>
              <a:cs typeface="Arial" charset="0"/>
            </a:rPr>
            <a:t>Педагогічна рада НВК</a:t>
          </a:r>
          <a:endParaRPr kumimoji="0" lang="ru-RU" sz="14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endParaRPr>
        </a:p>
      </dsp:txBody>
      <dsp:txXfrm>
        <a:off x="5752530" y="34783"/>
        <a:ext cx="1657450" cy="756232"/>
      </dsp:txXfrm>
    </dsp:sp>
    <dsp:sp modelId="{E908B35E-DE11-4D1B-85B7-6A99FCA8D52B}">
      <dsp:nvSpPr>
        <dsp:cNvPr id="0" name=""/>
        <dsp:cNvSpPr/>
      </dsp:nvSpPr>
      <dsp:spPr>
        <a:xfrm>
          <a:off x="1670570" y="1108634"/>
          <a:ext cx="2708690" cy="1008292"/>
        </a:xfrm>
        <a:prstGeom prst="rect">
          <a:avLst/>
        </a:prstGeom>
        <a:gradFill rotWithShape="1">
          <a:gsLst>
            <a:gs pos="0">
              <a:schemeClr val="accent4">
                <a:shade val="60000"/>
              </a:schemeClr>
            </a:gs>
            <a:gs pos="33000">
              <a:schemeClr val="accent4">
                <a:tint val="86500"/>
              </a:schemeClr>
            </a:gs>
            <a:gs pos="46750">
              <a:schemeClr val="accent4">
                <a:tint val="71000"/>
                <a:satMod val="112000"/>
              </a:schemeClr>
            </a:gs>
            <a:gs pos="53000">
              <a:schemeClr val="accent4">
                <a:tint val="71000"/>
                <a:satMod val="112000"/>
              </a:schemeClr>
            </a:gs>
            <a:gs pos="68000">
              <a:schemeClr val="accent4">
                <a:tint val="86000"/>
              </a:schemeClr>
            </a:gs>
            <a:gs pos="100000">
              <a:schemeClr val="accent4">
                <a:shade val="60000"/>
              </a:schemeClr>
            </a:gs>
          </a:gsLst>
          <a:lin ang="8350000" scaled="1"/>
        </a:gra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 fov="0">
            <a:rot lat="0" lon="0" rev="0"/>
          </a:camera>
          <a:lightRig rig="soft" dir="tl">
            <a:rot lat="0" lon="0" rev="20100000"/>
          </a:lightRig>
        </a:scene3d>
        <a:sp3d>
          <a:bevelT w="50800" h="50800"/>
        </a:sp3d>
      </dsp:spPr>
      <dsp:style>
        <a:lnRef idx="0">
          <a:schemeClr val="accent4"/>
        </a:lnRef>
        <a:fillRef idx="3">
          <a:schemeClr val="accent4"/>
        </a:fillRef>
        <a:effectRef idx="3">
          <a:schemeClr val="accent4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400" b="1" i="0" u="none" strike="noStrike" kern="1200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 Black" pitchFamily="34" charset="0"/>
              <a:cs typeface="Arial" charset="0"/>
            </a:rPr>
            <a:t>Методична</a:t>
          </a:r>
          <a:r>
            <a:rPr kumimoji="0" lang="uk-UA" sz="1400" b="0" i="0" u="none" strike="noStrike" kern="1200" cap="none" normalizeH="0" baseline="0" dirty="0" smtClean="0">
              <a:ln>
                <a:noFill/>
              </a:ln>
              <a:solidFill>
                <a:srgbClr val="800080"/>
              </a:solidFill>
              <a:effectLst/>
              <a:latin typeface="Arial Black" pitchFamily="34" charset="0"/>
              <a:cs typeface="Arial" charset="0"/>
            </a:rPr>
            <a:t> </a:t>
          </a:r>
          <a:r>
            <a:rPr kumimoji="0" lang="uk-UA" sz="1400" b="1" i="0" u="none" strike="noStrike" kern="1200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 Black" pitchFamily="34" charset="0"/>
              <a:cs typeface="Arial" charset="0"/>
            </a:rPr>
            <a:t>рада НВК</a:t>
          </a:r>
          <a:endParaRPr kumimoji="0" lang="ru-RU" sz="1400" b="1" i="0" u="none" strike="noStrike" kern="1200" cap="none" normalizeH="0" baseline="0" dirty="0" smtClean="0">
            <a:ln>
              <a:noFill/>
            </a:ln>
            <a:solidFill>
              <a:srgbClr val="0000FF"/>
            </a:solidFill>
            <a:effectLst/>
            <a:latin typeface="Arial" charset="0"/>
            <a:cs typeface="Arial" charset="0"/>
          </a:endParaRPr>
        </a:p>
      </dsp:txBody>
      <dsp:txXfrm>
        <a:off x="1670570" y="1108634"/>
        <a:ext cx="2708690" cy="1008292"/>
      </dsp:txXfrm>
    </dsp:sp>
    <dsp:sp modelId="{1DF52810-4C77-411F-92EB-BAD406B34B73}">
      <dsp:nvSpPr>
        <dsp:cNvPr id="0" name=""/>
        <dsp:cNvSpPr/>
      </dsp:nvSpPr>
      <dsp:spPr>
        <a:xfrm>
          <a:off x="5500" y="2434545"/>
          <a:ext cx="1937438" cy="756232"/>
        </a:xfrm>
        <a:prstGeom prst="rect">
          <a:avLst/>
        </a:prstGeom>
        <a:gradFill rotWithShape="1">
          <a:gsLst>
            <a:gs pos="0">
              <a:schemeClr val="accent2">
                <a:shade val="60000"/>
              </a:schemeClr>
            </a:gs>
            <a:gs pos="33000">
              <a:schemeClr val="accent2">
                <a:tint val="86500"/>
              </a:schemeClr>
            </a:gs>
            <a:gs pos="46750">
              <a:schemeClr val="accent2">
                <a:tint val="71000"/>
                <a:satMod val="112000"/>
              </a:schemeClr>
            </a:gs>
            <a:gs pos="53000">
              <a:schemeClr val="accent2">
                <a:tint val="71000"/>
                <a:satMod val="112000"/>
              </a:schemeClr>
            </a:gs>
            <a:gs pos="68000">
              <a:schemeClr val="accent2">
                <a:tint val="86000"/>
              </a:schemeClr>
            </a:gs>
            <a:gs pos="100000">
              <a:schemeClr val="accent2">
                <a:shade val="60000"/>
              </a:schemeClr>
            </a:gs>
          </a:gsLst>
          <a:lin ang="8350000" scaled="1"/>
        </a:gradFill>
        <a:ln w="9525" cap="flat" cmpd="sng" algn="ctr">
          <a:solidFill>
            <a:schemeClr val="accent2">
              <a:shade val="48000"/>
              <a:satMod val="11000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400" b="1" i="0" u="none" strike="noStrike" kern="1200" cap="none" normalizeH="0" baseline="0" dirty="0" smtClean="0">
              <a:ln>
                <a:noFill/>
              </a:ln>
              <a:solidFill>
                <a:srgbClr val="993300"/>
              </a:solidFill>
              <a:effectLst/>
              <a:latin typeface="Arial Narrow" pitchFamily="34" charset="0"/>
              <a:cs typeface="Arial" charset="0"/>
            </a:rPr>
            <a:t>Індивідуальні форми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400" b="1" i="0" u="none" strike="noStrike" kern="1200" cap="none" normalizeH="0" baseline="0" dirty="0" smtClean="0">
              <a:ln>
                <a:noFill/>
              </a:ln>
              <a:solidFill>
                <a:srgbClr val="993300"/>
              </a:solidFill>
              <a:effectLst/>
              <a:latin typeface="Arial Narrow" pitchFamily="34" charset="0"/>
              <a:cs typeface="Arial" charset="0"/>
            </a:rPr>
            <a:t>методичного вдосконалення</a:t>
          </a:r>
          <a:endParaRPr kumimoji="0" lang="ru-RU" sz="14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endParaRPr>
        </a:p>
      </dsp:txBody>
      <dsp:txXfrm>
        <a:off x="5500" y="2434545"/>
        <a:ext cx="1937438" cy="756232"/>
      </dsp:txXfrm>
    </dsp:sp>
    <dsp:sp modelId="{28CC97B3-7ABD-4DD5-83E6-EF7B55F66B92}">
      <dsp:nvSpPr>
        <dsp:cNvPr id="0" name=""/>
        <dsp:cNvSpPr/>
      </dsp:nvSpPr>
      <dsp:spPr>
        <a:xfrm>
          <a:off x="467990" y="3338092"/>
          <a:ext cx="1859697" cy="1777419"/>
        </a:xfrm>
        <a:prstGeom prst="rect">
          <a:avLst/>
        </a:prstGeom>
        <a:gradFill rotWithShape="1">
          <a:gsLst>
            <a:gs pos="0">
              <a:schemeClr val="accent4">
                <a:shade val="60000"/>
              </a:schemeClr>
            </a:gs>
            <a:gs pos="33000">
              <a:schemeClr val="accent4">
                <a:tint val="86500"/>
              </a:schemeClr>
            </a:gs>
            <a:gs pos="46750">
              <a:schemeClr val="accent4">
                <a:tint val="71000"/>
                <a:satMod val="112000"/>
              </a:schemeClr>
            </a:gs>
            <a:gs pos="53000">
              <a:schemeClr val="accent4">
                <a:tint val="71000"/>
                <a:satMod val="112000"/>
              </a:schemeClr>
            </a:gs>
            <a:gs pos="68000">
              <a:schemeClr val="accent4">
                <a:tint val="86000"/>
              </a:schemeClr>
            </a:gs>
            <a:gs pos="100000">
              <a:schemeClr val="accent4">
                <a:shade val="60000"/>
              </a:schemeClr>
            </a:gs>
          </a:gsLst>
          <a:lin ang="8350000" scaled="1"/>
        </a:gra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 fov="0">
            <a:rot lat="0" lon="0" rev="0"/>
          </a:camera>
          <a:lightRig rig="soft" dir="tl">
            <a:rot lat="0" lon="0" rev="20100000"/>
          </a:lightRig>
        </a:scene3d>
        <a:sp3d>
          <a:bevelT w="50800" h="50800"/>
        </a:sp3d>
      </dsp:spPr>
      <dsp:style>
        <a:lnRef idx="0">
          <a:schemeClr val="accent4"/>
        </a:lnRef>
        <a:fillRef idx="3">
          <a:schemeClr val="accent4"/>
        </a:fillRef>
        <a:effectRef idx="3">
          <a:schemeClr val="accent4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uk-UA" sz="1200" b="1" i="0" u="none" strike="noStrike" kern="1200" cap="none" normalizeH="0" baseline="0" dirty="0" smtClean="0">
            <a:ln>
              <a:noFill/>
            </a:ln>
            <a:solidFill>
              <a:srgbClr val="FF0000"/>
            </a:solidFill>
            <a:effectLst/>
            <a:latin typeface="Monotype Corsiva" pitchFamily="66" charset="0"/>
            <a:cs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uk-UA" sz="1400" b="1" i="0" u="none" strike="noStrike" kern="1200" cap="none" normalizeH="0" baseline="0" dirty="0" smtClean="0">
            <a:ln>
              <a:noFill/>
            </a:ln>
            <a:solidFill>
              <a:srgbClr val="FF0000"/>
            </a:solidFill>
            <a:effectLst/>
            <a:latin typeface="Monotype Corsiva" pitchFamily="66" charset="0"/>
            <a:cs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400" b="1" i="0" u="none" strike="noStrike" kern="1200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Monotype Corsiva" pitchFamily="66" charset="0"/>
              <a:cs typeface="Arial" charset="0"/>
            </a:rPr>
            <a:t>Самоосвіта;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400" b="1" i="0" u="none" strike="noStrike" kern="1200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Monotype Corsiva" pitchFamily="66" charset="0"/>
              <a:cs typeface="Arial" charset="0"/>
            </a:rPr>
            <a:t>Курсова та після курсова діяльність педагогів;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400" b="1" i="0" u="none" strike="noStrike" kern="1200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Monotype Corsiva" pitchFamily="66" charset="0"/>
              <a:cs typeface="Arial" charset="0"/>
            </a:rPr>
            <a:t>Творчі звіти педагогів;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400" b="1" i="0" u="none" strike="noStrike" kern="1200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Monotype Corsiva" pitchFamily="66" charset="0"/>
              <a:cs typeface="Arial" charset="0"/>
            </a:rPr>
            <a:t>Наставництво;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400" b="1" i="0" u="none" strike="noStrike" kern="1200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Monotype Corsiva" pitchFamily="66" charset="0"/>
              <a:cs typeface="Arial" charset="0"/>
            </a:rPr>
            <a:t>Стажування;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400" b="1" i="0" u="none" strike="noStrike" kern="1200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Monotype Corsiva" pitchFamily="66" charset="0"/>
              <a:cs typeface="Arial" charset="0"/>
            </a:rPr>
            <a:t>Робота з методичною літературою;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400" b="1" i="0" u="none" strike="noStrike" kern="1200" cap="none" normalizeH="0" baseline="0" dirty="0" err="1" smtClean="0">
              <a:ln>
                <a:noFill/>
              </a:ln>
              <a:solidFill>
                <a:srgbClr val="FF0000"/>
              </a:solidFill>
              <a:effectLst/>
              <a:latin typeface="Monotype Corsiva" pitchFamily="66" charset="0"/>
              <a:cs typeface="Arial" charset="0"/>
            </a:rPr>
            <a:t>Портфоліо</a:t>
          </a:r>
          <a:r>
            <a:rPr kumimoji="0" lang="uk-UA" sz="1400" b="1" i="0" u="none" strike="noStrike" kern="1200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Monotype Corsiva" pitchFamily="66" charset="0"/>
              <a:cs typeface="Arial" charset="0"/>
            </a:rPr>
            <a:t> педагога</a:t>
          </a:r>
          <a:r>
            <a:rPr kumimoji="0" lang="uk-UA" sz="1400" b="1" i="0" u="none" strike="noStrike" kern="1200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Arial" charset="0"/>
            </a:rPr>
            <a:t>.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uk-UA" sz="1200" b="1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cs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2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charset="0"/>
            </a:rPr>
            <a:t> 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sz="6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endParaRPr>
        </a:p>
      </dsp:txBody>
      <dsp:txXfrm>
        <a:off x="467990" y="3338092"/>
        <a:ext cx="1859697" cy="1777419"/>
      </dsp:txXfrm>
    </dsp:sp>
    <dsp:sp modelId="{05338E9D-F09A-41C1-B846-0C594BBB118B}">
      <dsp:nvSpPr>
        <dsp:cNvPr id="0" name=""/>
        <dsp:cNvSpPr/>
      </dsp:nvSpPr>
      <dsp:spPr>
        <a:xfrm>
          <a:off x="2346850" y="2375120"/>
          <a:ext cx="1512465" cy="756232"/>
        </a:xfrm>
        <a:prstGeom prst="rect">
          <a:avLst/>
        </a:prstGeom>
        <a:gradFill rotWithShape="1">
          <a:gsLst>
            <a:gs pos="0">
              <a:schemeClr val="accent2">
                <a:shade val="60000"/>
              </a:schemeClr>
            </a:gs>
            <a:gs pos="33000">
              <a:schemeClr val="accent2">
                <a:tint val="86500"/>
              </a:schemeClr>
            </a:gs>
            <a:gs pos="46750">
              <a:schemeClr val="accent2">
                <a:tint val="71000"/>
                <a:satMod val="112000"/>
              </a:schemeClr>
            </a:gs>
            <a:gs pos="53000">
              <a:schemeClr val="accent2">
                <a:tint val="71000"/>
                <a:satMod val="112000"/>
              </a:schemeClr>
            </a:gs>
            <a:gs pos="68000">
              <a:schemeClr val="accent2">
                <a:tint val="86000"/>
              </a:schemeClr>
            </a:gs>
            <a:gs pos="100000">
              <a:schemeClr val="accent2">
                <a:shade val="60000"/>
              </a:schemeClr>
            </a:gs>
          </a:gsLst>
          <a:lin ang="8350000" scaled="1"/>
        </a:gradFill>
        <a:ln w="9525" cap="flat" cmpd="sng" algn="ctr">
          <a:solidFill>
            <a:schemeClr val="accent2">
              <a:shade val="48000"/>
              <a:satMod val="11000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</dsp:spPr>
      <dsp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400" b="1" i="0" u="none" strike="noStrike" kern="1200" cap="none" normalizeH="0" baseline="0" dirty="0" smtClean="0">
              <a:ln>
                <a:noFill/>
              </a:ln>
              <a:solidFill>
                <a:srgbClr val="993300"/>
              </a:solidFill>
              <a:effectLst/>
              <a:latin typeface="Arial Narrow" pitchFamily="34" charset="0"/>
              <a:cs typeface="Arial" charset="0"/>
            </a:rPr>
            <a:t>Групові форми методичного вдосконалення</a:t>
          </a:r>
          <a:endParaRPr kumimoji="0" lang="ru-RU" sz="14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endParaRPr>
        </a:p>
      </dsp:txBody>
      <dsp:txXfrm>
        <a:off x="2346850" y="2375120"/>
        <a:ext cx="1512465" cy="756232"/>
      </dsp:txXfrm>
    </dsp:sp>
    <dsp:sp modelId="{D562ECF4-74F1-46B5-8072-89EF35DA4970}">
      <dsp:nvSpPr>
        <dsp:cNvPr id="0" name=""/>
        <dsp:cNvSpPr/>
      </dsp:nvSpPr>
      <dsp:spPr>
        <a:xfrm>
          <a:off x="2537602" y="3406871"/>
          <a:ext cx="1925187" cy="2057520"/>
        </a:xfrm>
        <a:prstGeom prst="rect">
          <a:avLst/>
        </a:prstGeom>
        <a:gradFill rotWithShape="1">
          <a:gsLst>
            <a:gs pos="0">
              <a:schemeClr val="accent4">
                <a:shade val="60000"/>
              </a:schemeClr>
            </a:gs>
            <a:gs pos="33000">
              <a:schemeClr val="accent4">
                <a:tint val="86500"/>
              </a:schemeClr>
            </a:gs>
            <a:gs pos="46750">
              <a:schemeClr val="accent4">
                <a:tint val="71000"/>
                <a:satMod val="112000"/>
              </a:schemeClr>
            </a:gs>
            <a:gs pos="53000">
              <a:schemeClr val="accent4">
                <a:tint val="71000"/>
                <a:satMod val="112000"/>
              </a:schemeClr>
            </a:gs>
            <a:gs pos="68000">
              <a:schemeClr val="accent4">
                <a:tint val="86000"/>
              </a:schemeClr>
            </a:gs>
            <a:gs pos="100000">
              <a:schemeClr val="accent4">
                <a:shade val="60000"/>
              </a:schemeClr>
            </a:gs>
          </a:gsLst>
          <a:lin ang="8350000" scaled="1"/>
        </a:gra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 fov="0">
            <a:rot lat="0" lon="0" rev="0"/>
          </a:camera>
          <a:lightRig rig="soft" dir="tl">
            <a:rot lat="0" lon="0" rev="20100000"/>
          </a:lightRig>
        </a:scene3d>
        <a:sp3d>
          <a:bevelT w="50800" h="50800"/>
        </a:sp3d>
      </dsp:spPr>
      <dsp:style>
        <a:lnRef idx="0">
          <a:schemeClr val="accent4"/>
        </a:lnRef>
        <a:fillRef idx="3">
          <a:schemeClr val="accent4"/>
        </a:fillRef>
        <a:effectRef idx="3">
          <a:schemeClr val="accent4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400" b="1" i="0" u="none" strike="noStrike" kern="1200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Monotype Corsiva" pitchFamily="66" charset="0"/>
              <a:cs typeface="Arial" charset="0"/>
            </a:rPr>
            <a:t>Професійні методичні об</a:t>
          </a:r>
          <a:r>
            <a:rPr kumimoji="0" lang="ru-RU" sz="1400" b="1" i="0" u="none" strike="noStrike" kern="1200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Monotype Corsiva" pitchFamily="66" charset="0"/>
              <a:cs typeface="Arial" charset="0"/>
            </a:rPr>
            <a:t>’</a:t>
          </a:r>
          <a:r>
            <a:rPr kumimoji="0" lang="uk-UA" sz="1400" b="1" i="0" u="none" strike="noStrike" kern="1200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Monotype Corsiva" pitchFamily="66" charset="0"/>
              <a:cs typeface="Arial" charset="0"/>
            </a:rPr>
            <a:t>єднання вчителів;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400" b="1" i="0" u="none" strike="noStrike" kern="1200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Monotype Corsiva" pitchFamily="66" charset="0"/>
              <a:cs typeface="Arial" charset="0"/>
            </a:rPr>
            <a:t>Методичне об</a:t>
          </a:r>
          <a:r>
            <a:rPr kumimoji="0" lang="ru-RU" sz="1400" b="1" i="0" u="none" strike="noStrike" kern="1200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Monotype Corsiva" pitchFamily="66" charset="0"/>
              <a:cs typeface="Arial" charset="0"/>
            </a:rPr>
            <a:t>’</a:t>
          </a:r>
          <a:r>
            <a:rPr kumimoji="0" lang="uk-UA" sz="1400" b="1" i="0" u="none" strike="noStrike" kern="1200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Monotype Corsiva" pitchFamily="66" charset="0"/>
              <a:cs typeface="Arial" charset="0"/>
            </a:rPr>
            <a:t>єднання класних керівників;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400" b="1" i="0" u="none" strike="noStrike" kern="1200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Monotype Corsiva" pitchFamily="66" charset="0"/>
              <a:cs typeface="Arial" charset="0"/>
            </a:rPr>
            <a:t>Постійно діючий науково-практичний семінар;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400" b="1" i="0" u="none" strike="noStrike" kern="1200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Monotype Corsiva" pitchFamily="66" charset="0"/>
              <a:cs typeface="Arial" charset="0"/>
            </a:rPr>
            <a:t>Методичний бюлетень.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uk-UA" sz="1200" b="1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cs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sz="10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endParaRPr>
        </a:p>
      </dsp:txBody>
      <dsp:txXfrm>
        <a:off x="2537602" y="3406871"/>
        <a:ext cx="1925187" cy="2057520"/>
      </dsp:txXfrm>
    </dsp:sp>
    <dsp:sp modelId="{753E6B8D-682D-4FE0-BB80-F226DD26825F}">
      <dsp:nvSpPr>
        <dsp:cNvPr id="0" name=""/>
        <dsp:cNvSpPr/>
      </dsp:nvSpPr>
      <dsp:spPr>
        <a:xfrm>
          <a:off x="4531864" y="2434545"/>
          <a:ext cx="1512465" cy="756232"/>
        </a:xfrm>
        <a:prstGeom prst="rect">
          <a:avLst/>
        </a:prstGeom>
        <a:gradFill rotWithShape="1">
          <a:gsLst>
            <a:gs pos="0">
              <a:schemeClr val="accent2">
                <a:shade val="60000"/>
              </a:schemeClr>
            </a:gs>
            <a:gs pos="33000">
              <a:schemeClr val="accent2">
                <a:tint val="86500"/>
              </a:schemeClr>
            </a:gs>
            <a:gs pos="46750">
              <a:schemeClr val="accent2">
                <a:tint val="71000"/>
                <a:satMod val="112000"/>
              </a:schemeClr>
            </a:gs>
            <a:gs pos="53000">
              <a:schemeClr val="accent2">
                <a:tint val="71000"/>
                <a:satMod val="112000"/>
              </a:schemeClr>
            </a:gs>
            <a:gs pos="68000">
              <a:schemeClr val="accent2">
                <a:tint val="86000"/>
              </a:schemeClr>
            </a:gs>
            <a:gs pos="100000">
              <a:schemeClr val="accent2">
                <a:shade val="60000"/>
              </a:schemeClr>
            </a:gs>
          </a:gsLst>
          <a:lin ang="8350000" scaled="1"/>
        </a:gradFill>
        <a:ln w="9525" cap="flat" cmpd="sng" algn="ctr">
          <a:solidFill>
            <a:schemeClr val="accent2">
              <a:shade val="48000"/>
              <a:satMod val="11000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400" b="1" i="0" u="none" strike="noStrike" kern="1200" cap="none" normalizeH="0" baseline="0" dirty="0" smtClean="0">
              <a:ln>
                <a:noFill/>
              </a:ln>
              <a:solidFill>
                <a:srgbClr val="993300"/>
              </a:solidFill>
              <a:effectLst/>
              <a:latin typeface="Arial Narrow" pitchFamily="34" charset="0"/>
              <a:cs typeface="Arial" charset="0"/>
            </a:rPr>
            <a:t>Колективні форми методичного вдосконалення</a:t>
          </a:r>
          <a:endParaRPr kumimoji="0" lang="ru-RU" sz="14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endParaRPr>
        </a:p>
      </dsp:txBody>
      <dsp:txXfrm>
        <a:off x="4531864" y="2434545"/>
        <a:ext cx="1512465" cy="756232"/>
      </dsp:txXfrm>
    </dsp:sp>
    <dsp:sp modelId="{B7896A0B-A716-42B6-8672-DC5A36B0EDA8}">
      <dsp:nvSpPr>
        <dsp:cNvPr id="0" name=""/>
        <dsp:cNvSpPr/>
      </dsp:nvSpPr>
      <dsp:spPr>
        <a:xfrm>
          <a:off x="4909981" y="3508395"/>
          <a:ext cx="1512465" cy="1873188"/>
        </a:xfrm>
        <a:prstGeom prst="rect">
          <a:avLst/>
        </a:prstGeom>
        <a:gradFill rotWithShape="1">
          <a:gsLst>
            <a:gs pos="0">
              <a:schemeClr val="accent4">
                <a:shade val="60000"/>
              </a:schemeClr>
            </a:gs>
            <a:gs pos="33000">
              <a:schemeClr val="accent4">
                <a:tint val="86500"/>
              </a:schemeClr>
            </a:gs>
            <a:gs pos="46750">
              <a:schemeClr val="accent4">
                <a:tint val="71000"/>
                <a:satMod val="112000"/>
              </a:schemeClr>
            </a:gs>
            <a:gs pos="53000">
              <a:schemeClr val="accent4">
                <a:tint val="71000"/>
                <a:satMod val="112000"/>
              </a:schemeClr>
            </a:gs>
            <a:gs pos="68000">
              <a:schemeClr val="accent4">
                <a:tint val="86000"/>
              </a:schemeClr>
            </a:gs>
            <a:gs pos="100000">
              <a:schemeClr val="accent4">
                <a:shade val="60000"/>
              </a:schemeClr>
            </a:gs>
          </a:gsLst>
          <a:lin ang="8350000" scaled="1"/>
        </a:gra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 fov="0">
            <a:rot lat="0" lon="0" rev="0"/>
          </a:camera>
          <a:lightRig rig="soft" dir="tl">
            <a:rot lat="0" lon="0" rev="20100000"/>
          </a:lightRig>
        </a:scene3d>
        <a:sp3d>
          <a:bevelT w="50800" h="50800"/>
        </a:sp3d>
      </dsp:spPr>
      <dsp:style>
        <a:lnRef idx="0">
          <a:schemeClr val="accent4"/>
        </a:lnRef>
        <a:fillRef idx="3">
          <a:schemeClr val="accent4"/>
        </a:fillRef>
        <a:effectRef idx="3">
          <a:schemeClr val="accent4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400" b="1" i="0" u="none" strike="noStrike" kern="1200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Monotype Corsiva" pitchFamily="66" charset="0"/>
              <a:cs typeface="Arial" charset="0"/>
            </a:rPr>
            <a:t>Педагогічна рада;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400" b="1" i="0" u="none" strike="noStrike" kern="1200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Monotype Corsiva" pitchFamily="66" charset="0"/>
              <a:cs typeface="Arial" charset="0"/>
            </a:rPr>
            <a:t>Науково-практична конференція;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400" b="1" i="0" u="none" strike="noStrike" kern="1200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Monotype Corsiva" pitchFamily="66" charset="0"/>
              <a:cs typeface="Arial" charset="0"/>
            </a:rPr>
            <a:t>Місячник педагогічної майстерності;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400" b="1" i="0" u="none" strike="noStrike" kern="1200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Monotype Corsiva" pitchFamily="66" charset="0"/>
              <a:cs typeface="Arial" charset="0"/>
            </a:rPr>
            <a:t>Семінари-практикуми;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400" b="1" i="0" u="none" strike="noStrike" kern="1200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Monotype Corsiva" pitchFamily="66" charset="0"/>
              <a:cs typeface="Arial" charset="0"/>
            </a:rPr>
            <a:t>Семінари-тренінги;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400" b="1" i="0" u="none" strike="noStrike" kern="1200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Monotype Corsiva" pitchFamily="66" charset="0"/>
              <a:cs typeface="Arial" charset="0"/>
            </a:rPr>
            <a:t>Круглий стіл</a:t>
          </a:r>
          <a:endParaRPr kumimoji="0" lang="ru-RU" sz="1400" b="1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endParaRPr>
        </a:p>
      </dsp:txBody>
      <dsp:txXfrm>
        <a:off x="4909981" y="3508395"/>
        <a:ext cx="1512465" cy="1873188"/>
      </dsp:txXfrm>
    </dsp:sp>
    <dsp:sp modelId="{F14EEB3B-34D5-4416-9B1F-F59424907F2A}">
      <dsp:nvSpPr>
        <dsp:cNvPr id="0" name=""/>
        <dsp:cNvSpPr/>
      </dsp:nvSpPr>
      <dsp:spPr>
        <a:xfrm>
          <a:off x="6913174" y="1108634"/>
          <a:ext cx="1512465" cy="756232"/>
        </a:xfrm>
        <a:prstGeom prst="rect">
          <a:avLst/>
        </a:prstGeom>
        <a:gradFill rotWithShape="1">
          <a:gsLst>
            <a:gs pos="0">
              <a:schemeClr val="accent4">
                <a:shade val="60000"/>
              </a:schemeClr>
            </a:gs>
            <a:gs pos="33000">
              <a:schemeClr val="accent4">
                <a:tint val="86500"/>
              </a:schemeClr>
            </a:gs>
            <a:gs pos="46750">
              <a:schemeClr val="accent4">
                <a:tint val="71000"/>
                <a:satMod val="112000"/>
              </a:schemeClr>
            </a:gs>
            <a:gs pos="53000">
              <a:schemeClr val="accent4">
                <a:tint val="71000"/>
                <a:satMod val="112000"/>
              </a:schemeClr>
            </a:gs>
            <a:gs pos="68000">
              <a:schemeClr val="accent4">
                <a:tint val="86000"/>
              </a:schemeClr>
            </a:gs>
            <a:gs pos="100000">
              <a:schemeClr val="accent4">
                <a:shade val="60000"/>
              </a:schemeClr>
            </a:gs>
          </a:gsLst>
          <a:lin ang="8350000" scaled="1"/>
        </a:gra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 fov="0">
            <a:rot lat="0" lon="0" rev="0"/>
          </a:camera>
          <a:lightRig rig="soft" dir="tl">
            <a:rot lat="0" lon="0" rev="20100000"/>
          </a:lightRig>
        </a:scene3d>
        <a:sp3d>
          <a:bevelT w="50800" h="50800"/>
        </a:sp3d>
      </dsp:spPr>
      <dsp:style>
        <a:lnRef idx="0">
          <a:schemeClr val="accent4"/>
        </a:lnRef>
        <a:fillRef idx="3">
          <a:schemeClr val="accent4"/>
        </a:fillRef>
        <a:effectRef idx="3">
          <a:schemeClr val="accent4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400" b="1" i="0" u="none" strike="noStrike" kern="1200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 Black" pitchFamily="34" charset="0"/>
              <a:cs typeface="Arial" charset="0"/>
            </a:rPr>
            <a:t>Психологічна</a:t>
          </a:r>
          <a:r>
            <a:rPr kumimoji="0" lang="uk-UA" sz="1400" b="0" i="0" u="none" strike="noStrike" kern="1200" cap="none" normalizeH="0" baseline="0" dirty="0" smtClean="0">
              <a:ln>
                <a:noFill/>
              </a:ln>
              <a:solidFill>
                <a:srgbClr val="800080"/>
              </a:solidFill>
              <a:effectLst/>
              <a:latin typeface="Arial Black" pitchFamily="34" charset="0"/>
              <a:cs typeface="Arial" charset="0"/>
            </a:rPr>
            <a:t> </a:t>
          </a:r>
          <a:r>
            <a:rPr kumimoji="0" lang="uk-UA" sz="1400" b="1" i="0" u="none" strike="noStrike" kern="1200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 Black" pitchFamily="34" charset="0"/>
              <a:cs typeface="Arial" charset="0"/>
            </a:rPr>
            <a:t>служба НВК</a:t>
          </a:r>
          <a:endParaRPr kumimoji="0" lang="ru-RU" sz="1400" b="1" i="0" u="none" strike="noStrike" kern="1200" cap="none" normalizeH="0" baseline="0" dirty="0" smtClean="0">
            <a:ln>
              <a:noFill/>
            </a:ln>
            <a:solidFill>
              <a:srgbClr val="0000FF"/>
            </a:solidFill>
            <a:effectLst/>
            <a:latin typeface="Arial" charset="0"/>
            <a:cs typeface="Arial" charset="0"/>
          </a:endParaRPr>
        </a:p>
      </dsp:txBody>
      <dsp:txXfrm>
        <a:off x="6913174" y="1108634"/>
        <a:ext cx="1512465" cy="756232"/>
      </dsp:txXfrm>
    </dsp:sp>
    <dsp:sp modelId="{B0A4A917-BE07-47BB-B673-E6865D0E06D5}">
      <dsp:nvSpPr>
        <dsp:cNvPr id="0" name=""/>
        <dsp:cNvSpPr/>
      </dsp:nvSpPr>
      <dsp:spPr>
        <a:xfrm>
          <a:off x="6740064" y="2182485"/>
          <a:ext cx="1858684" cy="2363371"/>
        </a:xfrm>
        <a:prstGeom prst="rect">
          <a:avLst/>
        </a:prstGeom>
        <a:gradFill rotWithShape="1">
          <a:gsLst>
            <a:gs pos="0">
              <a:schemeClr val="accent2">
                <a:shade val="60000"/>
              </a:schemeClr>
            </a:gs>
            <a:gs pos="33000">
              <a:schemeClr val="accent2">
                <a:tint val="86500"/>
              </a:schemeClr>
            </a:gs>
            <a:gs pos="46750">
              <a:schemeClr val="accent2">
                <a:tint val="71000"/>
                <a:satMod val="112000"/>
              </a:schemeClr>
            </a:gs>
            <a:gs pos="53000">
              <a:schemeClr val="accent2">
                <a:tint val="71000"/>
                <a:satMod val="112000"/>
              </a:schemeClr>
            </a:gs>
            <a:gs pos="68000">
              <a:schemeClr val="accent2">
                <a:tint val="86000"/>
              </a:schemeClr>
            </a:gs>
            <a:gs pos="100000">
              <a:schemeClr val="accent2">
                <a:shade val="60000"/>
              </a:schemeClr>
            </a:gs>
          </a:gsLst>
          <a:lin ang="8350000" scaled="1"/>
        </a:gradFill>
        <a:ln w="9525" cap="flat" cmpd="sng" algn="ctr">
          <a:solidFill>
            <a:schemeClr val="accent2">
              <a:shade val="48000"/>
              <a:satMod val="11000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dsp:style>
      <dsp:txBody>
        <a:bodyPr spcFirstLastPara="0" vert="horz" wrap="square" lIns="3810" tIns="3810" rIns="3810" bIns="381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uk-UA" sz="600" b="1" i="0" u="none" strike="noStrike" kern="1200" cap="none" normalizeH="0" baseline="0" dirty="0" smtClean="0">
            <a:ln>
              <a:noFill/>
            </a:ln>
            <a:solidFill>
              <a:srgbClr val="333399"/>
            </a:solidFill>
            <a:effectLst/>
            <a:latin typeface="Monotype Corsiva" pitchFamily="66" charset="0"/>
            <a:cs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400" b="1" i="0" u="none" strike="noStrike" kern="1200" cap="none" normalizeH="0" baseline="0" dirty="0" smtClean="0">
              <a:ln>
                <a:noFill/>
              </a:ln>
              <a:solidFill>
                <a:srgbClr val="333399"/>
              </a:solidFill>
              <a:effectLst/>
              <a:latin typeface="Monotype Corsiva" pitchFamily="66" charset="0"/>
              <a:cs typeface="Arial" charset="0"/>
            </a:rPr>
            <a:t>Психолого-педагогічний семінар;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400" b="1" i="0" u="none" strike="noStrike" kern="1200" cap="none" normalizeH="0" baseline="0" dirty="0" smtClean="0">
              <a:ln>
                <a:noFill/>
              </a:ln>
              <a:solidFill>
                <a:srgbClr val="333399"/>
              </a:solidFill>
              <a:effectLst/>
              <a:latin typeface="Monotype Corsiva" pitchFamily="66" charset="0"/>
              <a:cs typeface="Arial" charset="0"/>
            </a:rPr>
            <a:t>Семінари на запити педагогів;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400" b="1" i="0" u="none" strike="noStrike" kern="1200" cap="none" normalizeH="0" baseline="0" dirty="0" smtClean="0">
              <a:ln>
                <a:noFill/>
              </a:ln>
              <a:solidFill>
                <a:srgbClr val="333399"/>
              </a:solidFill>
              <a:effectLst/>
              <a:latin typeface="Monotype Corsiva" pitchFamily="66" charset="0"/>
              <a:cs typeface="Arial" charset="0"/>
            </a:rPr>
            <a:t>Психологічні консультації для батьків;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400" b="1" i="0" u="none" strike="noStrike" kern="1200" cap="none" normalizeH="0" baseline="0" dirty="0" smtClean="0">
              <a:ln>
                <a:noFill/>
              </a:ln>
              <a:solidFill>
                <a:srgbClr val="333399"/>
              </a:solidFill>
              <a:effectLst/>
              <a:latin typeface="Monotype Corsiva" pitchFamily="66" charset="0"/>
              <a:cs typeface="Arial" charset="0"/>
            </a:rPr>
            <a:t>Адаптація учнів 1-го класу до навчання в школі та учнів 5-го класу до навчання у</a:t>
          </a:r>
          <a:r>
            <a:rPr kumimoji="0" lang="uk-UA" sz="1400" b="1" i="0" u="none" strike="noStrike" kern="1200" cap="none" normalizeH="0" baseline="0" dirty="0" smtClean="0">
              <a:ln>
                <a:noFill/>
              </a:ln>
              <a:solidFill>
                <a:srgbClr val="333399"/>
              </a:solidFill>
              <a:effectLst/>
              <a:latin typeface="Times New Roman" pitchFamily="18" charset="0"/>
              <a:cs typeface="Arial" charset="0"/>
            </a:rPr>
            <a:t> </a:t>
          </a:r>
          <a:r>
            <a:rPr kumimoji="0" lang="uk-UA" sz="1400" b="1" i="0" u="none" strike="noStrike" kern="1200" cap="none" normalizeH="0" baseline="0" dirty="0" smtClean="0">
              <a:ln>
                <a:noFill/>
              </a:ln>
              <a:solidFill>
                <a:srgbClr val="333399"/>
              </a:solidFill>
              <a:effectLst/>
              <a:latin typeface="Monotype Corsiva" pitchFamily="66" charset="0"/>
              <a:cs typeface="Arial" charset="0"/>
            </a:rPr>
            <a:t>школі ІІ ступеня.</a:t>
          </a:r>
          <a:endParaRPr kumimoji="0" lang="ru-RU" sz="1400" b="1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endParaRPr>
        </a:p>
      </dsp:txBody>
      <dsp:txXfrm>
        <a:off x="6740064" y="2182485"/>
        <a:ext cx="1858684" cy="236337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4E5572A-B5EE-4793-9F46-71C535F873B8}">
      <dsp:nvSpPr>
        <dsp:cNvPr id="0" name=""/>
        <dsp:cNvSpPr/>
      </dsp:nvSpPr>
      <dsp:spPr>
        <a:xfrm>
          <a:off x="2255763" y="778191"/>
          <a:ext cx="131700" cy="364503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645037"/>
              </a:lnTo>
              <a:lnTo>
                <a:pt x="131700" y="364503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4C68BD8-21D7-47D3-ACF0-6C7BF75F405E}">
      <dsp:nvSpPr>
        <dsp:cNvPr id="0" name=""/>
        <dsp:cNvSpPr/>
      </dsp:nvSpPr>
      <dsp:spPr>
        <a:xfrm>
          <a:off x="1937323" y="778191"/>
          <a:ext cx="318440" cy="3655589"/>
        </a:xfrm>
        <a:custGeom>
          <a:avLst/>
          <a:gdLst/>
          <a:ahLst/>
          <a:cxnLst/>
          <a:rect l="0" t="0" r="0" b="0"/>
          <a:pathLst>
            <a:path>
              <a:moveTo>
                <a:pt x="318440" y="0"/>
              </a:moveTo>
              <a:lnTo>
                <a:pt x="318440" y="3655589"/>
              </a:lnTo>
              <a:lnTo>
                <a:pt x="0" y="365558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E8A0D77-0EE9-45D4-B387-B044A6BFE2CD}">
      <dsp:nvSpPr>
        <dsp:cNvPr id="0" name=""/>
        <dsp:cNvSpPr/>
      </dsp:nvSpPr>
      <dsp:spPr>
        <a:xfrm>
          <a:off x="2255763" y="778191"/>
          <a:ext cx="131700" cy="229620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96203"/>
              </a:lnTo>
              <a:lnTo>
                <a:pt x="131700" y="229620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3A15DC6-88F4-42CA-9E2B-B6362883526B}">
      <dsp:nvSpPr>
        <dsp:cNvPr id="0" name=""/>
        <dsp:cNvSpPr/>
      </dsp:nvSpPr>
      <dsp:spPr>
        <a:xfrm>
          <a:off x="2063317" y="778191"/>
          <a:ext cx="192446" cy="2238311"/>
        </a:xfrm>
        <a:custGeom>
          <a:avLst/>
          <a:gdLst/>
          <a:ahLst/>
          <a:cxnLst/>
          <a:rect l="0" t="0" r="0" b="0"/>
          <a:pathLst>
            <a:path>
              <a:moveTo>
                <a:pt x="192446" y="0"/>
              </a:moveTo>
              <a:lnTo>
                <a:pt x="192446" y="2238311"/>
              </a:lnTo>
              <a:lnTo>
                <a:pt x="0" y="223831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983A6D-626F-458D-B036-AB65F85BC964}">
      <dsp:nvSpPr>
        <dsp:cNvPr id="0" name=""/>
        <dsp:cNvSpPr/>
      </dsp:nvSpPr>
      <dsp:spPr>
        <a:xfrm>
          <a:off x="2255763" y="778191"/>
          <a:ext cx="131700" cy="80356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03567"/>
              </a:lnTo>
              <a:lnTo>
                <a:pt x="131700" y="80356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05B7B80-AF3D-4D7A-BEB5-A78E1D85B53C}">
      <dsp:nvSpPr>
        <dsp:cNvPr id="0" name=""/>
        <dsp:cNvSpPr/>
      </dsp:nvSpPr>
      <dsp:spPr>
        <a:xfrm>
          <a:off x="2124062" y="778191"/>
          <a:ext cx="131700" cy="901599"/>
        </a:xfrm>
        <a:custGeom>
          <a:avLst/>
          <a:gdLst/>
          <a:ahLst/>
          <a:cxnLst/>
          <a:rect l="0" t="0" r="0" b="0"/>
          <a:pathLst>
            <a:path>
              <a:moveTo>
                <a:pt x="131700" y="0"/>
              </a:moveTo>
              <a:lnTo>
                <a:pt x="131700" y="901599"/>
              </a:lnTo>
              <a:lnTo>
                <a:pt x="0" y="90159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974E856-D680-4A0F-9634-06C651FD725D}">
      <dsp:nvSpPr>
        <dsp:cNvPr id="0" name=""/>
        <dsp:cNvSpPr/>
      </dsp:nvSpPr>
      <dsp:spPr>
        <a:xfrm>
          <a:off x="794691" y="47759"/>
          <a:ext cx="2922143" cy="730432"/>
        </a:xfrm>
        <a:prstGeom prst="rect">
          <a:avLst/>
        </a:prstGeom>
        <a:gradFill rotWithShape="1">
          <a:gsLst>
            <a:gs pos="20000">
              <a:schemeClr val="accent3">
                <a:tint val="9000"/>
              </a:schemeClr>
            </a:gs>
            <a:gs pos="100000">
              <a:schemeClr val="accent3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ln w="9525" cap="flat" cmpd="sng" algn="ctr">
          <a:solidFill>
            <a:schemeClr val="accent3">
              <a:shade val="48000"/>
              <a:satMod val="110000"/>
            </a:schemeClr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  <a:scene3d>
          <a:camera prst="orthographicFront"/>
          <a:lightRig rig="threePt" dir="t"/>
        </a:scene3d>
        <a:sp3d>
          <a:bevelT prst="relaxedInset"/>
        </a:sp3d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200" b="1" i="0" u="none" strike="noStrike" kern="1200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  <a:cs typeface="Arial" charset="0"/>
            </a:rPr>
            <a:t>Структура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200" b="1" i="0" u="none" strike="noStrike" kern="1200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  <a:cs typeface="Arial" charset="0"/>
            </a:rPr>
            <a:t> роботи професійних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200" b="1" i="0" u="none" strike="noStrike" kern="1200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  <a:cs typeface="Arial" charset="0"/>
            </a:rPr>
            <a:t>методичних об</a:t>
          </a:r>
          <a:r>
            <a:rPr kumimoji="0" lang="en-US" sz="1200" b="1" i="0" u="none" strike="noStrike" kern="1200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  <a:cs typeface="Arial" charset="0"/>
            </a:rPr>
            <a:t>’</a:t>
          </a:r>
          <a:r>
            <a:rPr kumimoji="0" lang="uk-UA" sz="1200" b="1" i="0" u="none" strike="noStrike" kern="1200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  <a:cs typeface="Arial" charset="0"/>
            </a:rPr>
            <a:t>єднань </a:t>
          </a:r>
        </a:p>
      </dsp:txBody>
      <dsp:txXfrm>
        <a:off x="794691" y="47759"/>
        <a:ext cx="2922143" cy="730432"/>
      </dsp:txXfrm>
    </dsp:sp>
    <dsp:sp modelId="{810444B7-A765-464E-B142-D3CE009BF6CB}">
      <dsp:nvSpPr>
        <dsp:cNvPr id="0" name=""/>
        <dsp:cNvSpPr/>
      </dsp:nvSpPr>
      <dsp:spPr>
        <a:xfrm>
          <a:off x="2598" y="1041593"/>
          <a:ext cx="2121464" cy="1276395"/>
        </a:xfrm>
        <a:prstGeom prst="rect">
          <a:avLst/>
        </a:prstGeom>
        <a:gradFill rotWithShape="1">
          <a:gsLst>
            <a:gs pos="20000">
              <a:schemeClr val="accent2">
                <a:tint val="9000"/>
              </a:schemeClr>
            </a:gs>
            <a:gs pos="100000">
              <a:schemeClr val="accent2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ln w="9525" cap="flat" cmpd="sng" algn="ctr">
          <a:solidFill>
            <a:schemeClr val="accent2">
              <a:shade val="48000"/>
              <a:satMod val="110000"/>
            </a:schemeClr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  <a:scene3d>
          <a:camera prst="orthographicFront"/>
          <a:lightRig rig="threePt" dir="t"/>
        </a:scene3d>
        <a:sp3d>
          <a:bevelT prst="relaxedInset"/>
        </a:sp3d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uk-UA" sz="900" b="1" i="0" u="none" strike="noStrike" kern="1200" cap="none" normalizeH="0" baseline="0" dirty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2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Забезпечити засвоєння й використання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2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найбільш раціональних методів і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2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 прийомів навчання та виховання школярів</a:t>
          </a:r>
          <a:endParaRPr kumimoji="0" lang="ru-RU" sz="12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uk-UA" sz="1200" b="1" i="1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endParaRPr>
        </a:p>
      </dsp:txBody>
      <dsp:txXfrm>
        <a:off x="2598" y="1041593"/>
        <a:ext cx="2121464" cy="1276395"/>
      </dsp:txXfrm>
    </dsp:sp>
    <dsp:sp modelId="{DD93FB4F-ECE5-4123-A5A4-DEB1E2768858}">
      <dsp:nvSpPr>
        <dsp:cNvPr id="0" name=""/>
        <dsp:cNvSpPr/>
      </dsp:nvSpPr>
      <dsp:spPr>
        <a:xfrm>
          <a:off x="2387464" y="1041593"/>
          <a:ext cx="2203570" cy="1080330"/>
        </a:xfrm>
        <a:prstGeom prst="rect">
          <a:avLst/>
        </a:prstGeom>
        <a:gradFill rotWithShape="1">
          <a:gsLst>
            <a:gs pos="20000">
              <a:schemeClr val="accent2">
                <a:tint val="9000"/>
              </a:schemeClr>
            </a:gs>
            <a:gs pos="100000">
              <a:schemeClr val="accent2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ln w="9525" cap="flat" cmpd="sng" algn="ctr">
          <a:solidFill>
            <a:schemeClr val="accent2">
              <a:shade val="48000"/>
              <a:satMod val="110000"/>
            </a:schemeClr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  <a:scene3d>
          <a:camera prst="orthographicFront"/>
          <a:lightRig rig="threePt" dir="t"/>
        </a:scene3d>
        <a:sp3d>
          <a:bevelT w="152400" h="50800" prst="softRound"/>
        </a:sp3d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uk-UA" sz="1200" b="1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2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Постійно підвищувати рівень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2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 </a:t>
          </a:r>
          <a:r>
            <a:rPr kumimoji="0" lang="uk-UA" sz="1200" b="1" i="0" u="none" strike="noStrike" kern="1200" cap="none" normalizeH="0" baseline="0" dirty="0" err="1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загальнодидактичної</a:t>
          </a:r>
          <a:r>
            <a:rPr kumimoji="0" lang="uk-UA" sz="12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 й методичної підготовки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2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педагогів для організації та здійснення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2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 навчально-виховного процесу</a:t>
          </a:r>
          <a:endParaRPr kumimoji="0" lang="ru-RU" sz="1200" b="1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uk-UA" sz="1200" b="1" i="1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endParaRPr>
        </a:p>
      </dsp:txBody>
      <dsp:txXfrm>
        <a:off x="2387464" y="1041593"/>
        <a:ext cx="2203570" cy="1080330"/>
      </dsp:txXfrm>
    </dsp:sp>
    <dsp:sp modelId="{B452CE85-E67F-40A7-A2DD-2A28BDCF8E16}">
      <dsp:nvSpPr>
        <dsp:cNvPr id="0" name=""/>
        <dsp:cNvSpPr/>
      </dsp:nvSpPr>
      <dsp:spPr>
        <a:xfrm>
          <a:off x="2598" y="2581391"/>
          <a:ext cx="2060718" cy="870223"/>
        </a:xfrm>
        <a:prstGeom prst="rect">
          <a:avLst/>
        </a:prstGeom>
        <a:gradFill rotWithShape="1">
          <a:gsLst>
            <a:gs pos="20000">
              <a:schemeClr val="accent2">
                <a:tint val="9000"/>
              </a:schemeClr>
            </a:gs>
            <a:gs pos="100000">
              <a:schemeClr val="accent2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ln w="9525" cap="flat" cmpd="sng" algn="ctr">
          <a:solidFill>
            <a:schemeClr val="accent2">
              <a:shade val="48000"/>
              <a:satMod val="110000"/>
            </a:schemeClr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  <a:scene3d>
          <a:camera prst="orthographicFront"/>
          <a:lightRig rig="threePt" dir="t"/>
        </a:scene3d>
        <a:sp3d>
          <a:bevelT w="152400" h="50800" prst="softRound"/>
        </a:sp3d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2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Проводити обмін досвідом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2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ефективної педагогічної діяльності</a:t>
          </a:r>
        </a:p>
      </dsp:txBody>
      <dsp:txXfrm>
        <a:off x="2598" y="2581391"/>
        <a:ext cx="2060718" cy="870223"/>
      </dsp:txXfrm>
    </dsp:sp>
    <dsp:sp modelId="{6482738E-E9F9-4F57-8DC9-B6591FBF374B}">
      <dsp:nvSpPr>
        <dsp:cNvPr id="0" name=""/>
        <dsp:cNvSpPr/>
      </dsp:nvSpPr>
      <dsp:spPr>
        <a:xfrm>
          <a:off x="2387464" y="2581391"/>
          <a:ext cx="2382809" cy="986007"/>
        </a:xfrm>
        <a:prstGeom prst="rect">
          <a:avLst/>
        </a:prstGeom>
        <a:gradFill rotWithShape="1">
          <a:gsLst>
            <a:gs pos="20000">
              <a:schemeClr val="accent2">
                <a:tint val="9000"/>
              </a:schemeClr>
            </a:gs>
            <a:gs pos="100000">
              <a:schemeClr val="accent2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ln w="9525" cap="flat" cmpd="sng" algn="ctr">
          <a:solidFill>
            <a:schemeClr val="accent2">
              <a:shade val="48000"/>
              <a:satMod val="110000"/>
            </a:schemeClr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  <a:scene3d>
          <a:camera prst="orthographicFront"/>
          <a:lightRig rig="threePt" dir="t"/>
        </a:scene3d>
        <a:sp3d>
          <a:bevelT w="152400" h="50800" prst="softRound"/>
        </a:sp3d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2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Виявляти, пропагувати та здійснювати нові підходи до організації навчання й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2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виховання;</a:t>
          </a:r>
        </a:p>
      </dsp:txBody>
      <dsp:txXfrm>
        <a:off x="2387464" y="2581391"/>
        <a:ext cx="2382809" cy="986007"/>
      </dsp:txXfrm>
    </dsp:sp>
    <dsp:sp modelId="{8640A89D-1743-418D-80CF-9D71B06C62B3}">
      <dsp:nvSpPr>
        <dsp:cNvPr id="0" name=""/>
        <dsp:cNvSpPr/>
      </dsp:nvSpPr>
      <dsp:spPr>
        <a:xfrm>
          <a:off x="2598" y="3830800"/>
          <a:ext cx="1934724" cy="1205960"/>
        </a:xfrm>
        <a:prstGeom prst="rect">
          <a:avLst/>
        </a:prstGeom>
        <a:gradFill rotWithShape="1">
          <a:gsLst>
            <a:gs pos="20000">
              <a:schemeClr val="accent2">
                <a:tint val="9000"/>
              </a:schemeClr>
            </a:gs>
            <a:gs pos="100000">
              <a:schemeClr val="accent2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ln w="9525" cap="flat" cmpd="sng" algn="ctr">
          <a:solidFill>
            <a:schemeClr val="accent2">
              <a:shade val="48000"/>
              <a:satMod val="110000"/>
            </a:schemeClr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  <a:scene3d>
          <a:camera prst="orthographicFront"/>
          <a:lightRig rig="threePt" dir="t"/>
        </a:scene3d>
        <a:sp3d>
          <a:bevelT w="152400" h="50800" prst="softRound"/>
        </a:sp3d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1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Забезпечувати постійне засвоєння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1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сучасних досягнень психолого-педагогічної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1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науки та практики</a:t>
          </a:r>
        </a:p>
      </dsp:txBody>
      <dsp:txXfrm>
        <a:off x="2598" y="3830800"/>
        <a:ext cx="1934724" cy="1205960"/>
      </dsp:txXfrm>
    </dsp:sp>
    <dsp:sp modelId="{27B88B67-19F8-4A15-8E51-77F3666E1FA0}">
      <dsp:nvSpPr>
        <dsp:cNvPr id="0" name=""/>
        <dsp:cNvSpPr/>
      </dsp:nvSpPr>
      <dsp:spPr>
        <a:xfrm>
          <a:off x="2387464" y="3830800"/>
          <a:ext cx="2462444" cy="1184857"/>
        </a:xfrm>
        <a:prstGeom prst="rect">
          <a:avLst/>
        </a:prstGeom>
        <a:gradFill rotWithShape="1">
          <a:gsLst>
            <a:gs pos="20000">
              <a:schemeClr val="accent2">
                <a:tint val="9000"/>
              </a:schemeClr>
            </a:gs>
            <a:gs pos="100000">
              <a:schemeClr val="accent2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ln w="9525" cap="flat" cmpd="sng" algn="ctr">
          <a:solidFill>
            <a:schemeClr val="accent2">
              <a:shade val="48000"/>
              <a:satMod val="110000"/>
            </a:schemeClr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  <a:scene3d>
          <a:camera prst="orthographicFront"/>
          <a:lightRig rig="threePt" dir="t"/>
        </a:scene3d>
        <a:sp3d>
          <a:bevelT w="152400" h="50800" prst="softRound"/>
        </a:sp3d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1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Створювати умови для самоосвіти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1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вчителів і здійснювати керівництво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1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творчою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1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 діяльністю педагогів.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uk-UA" sz="1100" b="1" i="1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endParaRPr>
        </a:p>
      </dsp:txBody>
      <dsp:txXfrm>
        <a:off x="2387464" y="3830800"/>
        <a:ext cx="2462444" cy="118485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73380DC-37A2-4B0F-846C-9A208B69427C}">
      <dsp:nvSpPr>
        <dsp:cNvPr id="0" name=""/>
        <dsp:cNvSpPr/>
      </dsp:nvSpPr>
      <dsp:spPr>
        <a:xfrm>
          <a:off x="2365543" y="963997"/>
          <a:ext cx="2061153" cy="17979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9899"/>
              </a:lnTo>
              <a:lnTo>
                <a:pt x="2061153" y="89899"/>
              </a:lnTo>
              <a:lnTo>
                <a:pt x="2061153" y="17979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974DC22-CFDF-4026-96ED-39D0328C3C72}">
      <dsp:nvSpPr>
        <dsp:cNvPr id="0" name=""/>
        <dsp:cNvSpPr/>
      </dsp:nvSpPr>
      <dsp:spPr>
        <a:xfrm>
          <a:off x="2365543" y="963997"/>
          <a:ext cx="1162360" cy="17979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9899"/>
              </a:lnTo>
              <a:lnTo>
                <a:pt x="1162360" y="89899"/>
              </a:lnTo>
              <a:lnTo>
                <a:pt x="1162360" y="179798"/>
              </a:lnTo>
            </a:path>
          </a:pathLst>
        </a:custGeom>
        <a:noFill/>
        <a:ln w="25400" cap="flat" cmpd="sng" algn="ctr">
          <a:solidFill>
            <a:schemeClr val="accent4"/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</dsp:spPr>
      <dsp:style>
        <a:lnRef idx="2">
          <a:schemeClr val="accent4"/>
        </a:lnRef>
        <a:fillRef idx="0">
          <a:schemeClr val="accent4"/>
        </a:fillRef>
        <a:effectRef idx="1">
          <a:schemeClr val="accent4"/>
        </a:effectRef>
        <a:fontRef idx="minor">
          <a:schemeClr val="tx1"/>
        </a:fontRef>
      </dsp:style>
    </dsp:sp>
    <dsp:sp modelId="{E8EADC7E-6B50-4CBE-A71D-C832B925595D}">
      <dsp:nvSpPr>
        <dsp:cNvPr id="0" name=""/>
        <dsp:cNvSpPr/>
      </dsp:nvSpPr>
      <dsp:spPr>
        <a:xfrm>
          <a:off x="2365543" y="963997"/>
          <a:ext cx="137185" cy="17979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9899"/>
              </a:lnTo>
              <a:lnTo>
                <a:pt x="137185" y="89899"/>
              </a:lnTo>
              <a:lnTo>
                <a:pt x="137185" y="17979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3A8B983-EF76-4BBC-9C75-4144FA1FCA03}">
      <dsp:nvSpPr>
        <dsp:cNvPr id="0" name=""/>
        <dsp:cNvSpPr/>
      </dsp:nvSpPr>
      <dsp:spPr>
        <a:xfrm>
          <a:off x="1555382" y="963997"/>
          <a:ext cx="810161" cy="240253"/>
        </a:xfrm>
        <a:custGeom>
          <a:avLst/>
          <a:gdLst/>
          <a:ahLst/>
          <a:cxnLst/>
          <a:rect l="0" t="0" r="0" b="0"/>
          <a:pathLst>
            <a:path>
              <a:moveTo>
                <a:pt x="810161" y="0"/>
              </a:moveTo>
              <a:lnTo>
                <a:pt x="810161" y="150354"/>
              </a:lnTo>
              <a:lnTo>
                <a:pt x="0" y="150354"/>
              </a:lnTo>
              <a:lnTo>
                <a:pt x="0" y="24025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84BC50-44CD-4F5C-8AAA-BE7D031F53E4}">
      <dsp:nvSpPr>
        <dsp:cNvPr id="0" name=""/>
        <dsp:cNvSpPr/>
      </dsp:nvSpPr>
      <dsp:spPr>
        <a:xfrm>
          <a:off x="430770" y="963997"/>
          <a:ext cx="1934773" cy="179798"/>
        </a:xfrm>
        <a:custGeom>
          <a:avLst/>
          <a:gdLst/>
          <a:ahLst/>
          <a:cxnLst/>
          <a:rect l="0" t="0" r="0" b="0"/>
          <a:pathLst>
            <a:path>
              <a:moveTo>
                <a:pt x="1934773" y="0"/>
              </a:moveTo>
              <a:lnTo>
                <a:pt x="1934773" y="89899"/>
              </a:lnTo>
              <a:lnTo>
                <a:pt x="0" y="89899"/>
              </a:lnTo>
              <a:lnTo>
                <a:pt x="0" y="179798"/>
              </a:lnTo>
            </a:path>
          </a:pathLst>
        </a:custGeom>
        <a:noFill/>
        <a:ln w="38100" cap="flat" cmpd="sng" algn="ctr">
          <a:solidFill>
            <a:schemeClr val="accent4"/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</dsp:spPr>
      <dsp:style>
        <a:lnRef idx="3">
          <a:schemeClr val="accent4"/>
        </a:lnRef>
        <a:fillRef idx="0">
          <a:schemeClr val="accent4"/>
        </a:fillRef>
        <a:effectRef idx="2">
          <a:schemeClr val="accent4"/>
        </a:effectRef>
        <a:fontRef idx="minor">
          <a:schemeClr val="tx1"/>
        </a:fontRef>
      </dsp:style>
    </dsp:sp>
    <dsp:sp modelId="{33B7C28E-21A4-4857-A513-CFD6370B9046}">
      <dsp:nvSpPr>
        <dsp:cNvPr id="0" name=""/>
        <dsp:cNvSpPr/>
      </dsp:nvSpPr>
      <dsp:spPr>
        <a:xfrm>
          <a:off x="161172" y="392792"/>
          <a:ext cx="4408743" cy="571205"/>
        </a:xfrm>
        <a:prstGeom prst="rect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8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rPr>
            <a:t>Спрямованість діяльності бібліотеки</a:t>
          </a:r>
          <a:endParaRPr kumimoji="0" lang="uk-UA" sz="18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endParaRPr>
        </a:p>
      </dsp:txBody>
      <dsp:txXfrm>
        <a:off x="161172" y="392792"/>
        <a:ext cx="4408743" cy="571205"/>
      </dsp:txXfrm>
    </dsp:sp>
    <dsp:sp modelId="{9B979CA2-C856-4141-ABA2-93275130519C}">
      <dsp:nvSpPr>
        <dsp:cNvPr id="0" name=""/>
        <dsp:cNvSpPr/>
      </dsp:nvSpPr>
      <dsp:spPr>
        <a:xfrm>
          <a:off x="2680" y="1143795"/>
          <a:ext cx="856181" cy="1606727"/>
        </a:xfrm>
        <a:prstGeom prst="rect">
          <a:avLst/>
        </a:prstGeom>
        <a:gradFill rotWithShape="1">
          <a:gsLst>
            <a:gs pos="20000">
              <a:schemeClr val="accent3">
                <a:tint val="9000"/>
              </a:schemeClr>
            </a:gs>
            <a:gs pos="100000">
              <a:schemeClr val="accent3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ln w="9525" cap="flat" cmpd="sng" algn="ctr">
          <a:solidFill>
            <a:schemeClr val="accent3">
              <a:shade val="48000"/>
              <a:satMod val="110000"/>
            </a:schemeClr>
          </a:solidFill>
          <a:prstDash val="solid"/>
        </a:ln>
        <a:effectLst>
          <a:glow rad="101600">
            <a:schemeClr val="accent3">
              <a:satMod val="175000"/>
              <a:alpha val="40000"/>
            </a:schemeClr>
          </a:glo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400" b="0" i="0" u="none" strike="noStrike" kern="1200" cap="none" normalizeH="0" baseline="0" dirty="0" err="1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rPr>
            <a:t>Вихован</a:t>
          </a:r>
          <a:endParaRPr kumimoji="0" lang="uk-UA" sz="14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Times New Roman" pitchFamily="18" charset="0"/>
            <a:cs typeface="Arial" pitchFamily="34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400" b="0" i="0" u="none" strike="noStrike" kern="1200" cap="none" normalizeH="0" baseline="0" dirty="0" err="1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rPr>
            <a:t>ня</a:t>
          </a:r>
          <a:r>
            <a:rPr kumimoji="0" lang="uk-UA" sz="14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rPr>
            <a:t> в учнів любові до книги, до рідної мови</a:t>
          </a:r>
          <a:endParaRPr kumimoji="0" lang="uk-UA" sz="14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endParaRPr>
        </a:p>
      </dsp:txBody>
      <dsp:txXfrm>
        <a:off x="2680" y="1143795"/>
        <a:ext cx="856181" cy="1606727"/>
      </dsp:txXfrm>
    </dsp:sp>
    <dsp:sp modelId="{2C05C092-02A9-479B-A794-D5B745C601CE}">
      <dsp:nvSpPr>
        <dsp:cNvPr id="0" name=""/>
        <dsp:cNvSpPr/>
      </dsp:nvSpPr>
      <dsp:spPr>
        <a:xfrm>
          <a:off x="1127291" y="1204250"/>
          <a:ext cx="856181" cy="1345330"/>
        </a:xfrm>
        <a:prstGeom prst="rect">
          <a:avLst/>
        </a:prstGeom>
        <a:gradFill rotWithShape="1">
          <a:gsLst>
            <a:gs pos="20000">
              <a:schemeClr val="accent3">
                <a:tint val="9000"/>
              </a:schemeClr>
            </a:gs>
            <a:gs pos="100000">
              <a:schemeClr val="accent3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ln w="9525" cap="flat" cmpd="sng" algn="ctr">
          <a:solidFill>
            <a:schemeClr val="accent3">
              <a:shade val="48000"/>
              <a:satMod val="110000"/>
            </a:schemeClr>
          </a:solidFill>
          <a:prstDash val="solid"/>
        </a:ln>
        <a:effectLst>
          <a:glow rad="101600">
            <a:schemeClr val="accent3">
              <a:satMod val="175000"/>
              <a:alpha val="40000"/>
            </a:schemeClr>
          </a:glo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marR="0" lvl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400" b="0" i="0" u="none" strike="noStrike" kern="1200" cap="none" normalizeH="0" baseline="0" dirty="0" err="1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rPr>
            <a:t>Вихован</a:t>
          </a:r>
          <a:endParaRPr kumimoji="0" lang="uk-UA" sz="14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Times New Roman" pitchFamily="18" charset="0"/>
            <a:cs typeface="Arial" pitchFamily="34" charset="0"/>
          </a:endParaRPr>
        </a:p>
        <a:p>
          <a:pPr marL="0" marR="0" lvl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4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rPr>
            <a:t>  </a:t>
          </a:r>
          <a:r>
            <a:rPr kumimoji="0" lang="uk-UA" sz="1400" b="0" i="0" u="none" strike="noStrike" kern="1200" cap="none" normalizeH="0" baseline="0" dirty="0" err="1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rPr>
            <a:t>ня</a:t>
          </a:r>
          <a:r>
            <a:rPr kumimoji="0" lang="uk-UA" sz="14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rPr>
            <a:t> культури</a:t>
          </a:r>
          <a:endParaRPr kumimoji="0" lang="uk-UA" sz="14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endParaRP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4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rPr>
            <a:t>читача</a:t>
          </a:r>
          <a:endParaRPr kumimoji="0" lang="uk-UA" sz="14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endParaRPr>
        </a:p>
      </dsp:txBody>
      <dsp:txXfrm>
        <a:off x="1127291" y="1204250"/>
        <a:ext cx="856181" cy="1345330"/>
      </dsp:txXfrm>
    </dsp:sp>
    <dsp:sp modelId="{6DB79247-3633-4D51-B5E3-BD670B4A904E}">
      <dsp:nvSpPr>
        <dsp:cNvPr id="0" name=""/>
        <dsp:cNvSpPr/>
      </dsp:nvSpPr>
      <dsp:spPr>
        <a:xfrm>
          <a:off x="2074639" y="1143795"/>
          <a:ext cx="856181" cy="2235314"/>
        </a:xfrm>
        <a:prstGeom prst="rect">
          <a:avLst/>
        </a:prstGeom>
        <a:gradFill rotWithShape="1">
          <a:gsLst>
            <a:gs pos="20000">
              <a:schemeClr val="accent3">
                <a:tint val="9000"/>
              </a:schemeClr>
            </a:gs>
            <a:gs pos="100000">
              <a:schemeClr val="accent3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ln w="9525" cap="flat" cmpd="sng" algn="ctr">
          <a:solidFill>
            <a:schemeClr val="accent3">
              <a:shade val="48000"/>
              <a:satMod val="110000"/>
            </a:schemeClr>
          </a:solidFill>
          <a:prstDash val="solid"/>
        </a:ln>
        <a:effectLst>
          <a:glow rad="101600">
            <a:schemeClr val="accent3">
              <a:satMod val="175000"/>
              <a:alpha val="40000"/>
            </a:schemeClr>
          </a:glo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4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rPr>
            <a:t>Вміння користуватися </a:t>
          </a:r>
          <a:r>
            <a:rPr kumimoji="0" lang="uk-UA" sz="1400" b="0" i="0" u="none" strike="noStrike" kern="1200" cap="none" normalizeH="0" baseline="0" dirty="0" err="1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rPr>
            <a:t>бібліоте</a:t>
          </a:r>
          <a:endParaRPr kumimoji="0" lang="uk-UA" sz="14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Times New Roman" pitchFamily="18" charset="0"/>
            <a:cs typeface="Arial" pitchFamily="34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4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rPr>
            <a:t>кою, довід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400" b="0" i="0" u="none" strike="noStrike" kern="1200" cap="none" normalizeH="0" baseline="0" dirty="0" err="1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rPr>
            <a:t>ково-бібліографічним</a:t>
          </a:r>
          <a:r>
            <a:rPr kumimoji="0" lang="uk-UA" sz="14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rPr>
            <a:t> </a:t>
          </a:r>
          <a:r>
            <a:rPr kumimoji="0" lang="uk-UA" sz="1400" b="0" i="0" u="none" strike="noStrike" kern="1200" cap="none" normalizeH="0" baseline="0" dirty="0" err="1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rPr>
            <a:t>матеріа</a:t>
          </a:r>
          <a:endParaRPr kumimoji="0" lang="uk-UA" sz="14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Times New Roman" pitchFamily="18" charset="0"/>
            <a:cs typeface="Arial" pitchFamily="34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4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rPr>
            <a:t>лом</a:t>
          </a:r>
          <a:endParaRPr kumimoji="0" lang="uk-UA" sz="14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endParaRPr>
        </a:p>
      </dsp:txBody>
      <dsp:txXfrm>
        <a:off x="2074639" y="1143795"/>
        <a:ext cx="856181" cy="2235314"/>
      </dsp:txXfrm>
    </dsp:sp>
    <dsp:sp modelId="{3F949307-167E-43C1-B99A-B9552B699238}">
      <dsp:nvSpPr>
        <dsp:cNvPr id="0" name=""/>
        <dsp:cNvSpPr/>
      </dsp:nvSpPr>
      <dsp:spPr>
        <a:xfrm>
          <a:off x="3110618" y="1143795"/>
          <a:ext cx="834571" cy="2116210"/>
        </a:xfrm>
        <a:prstGeom prst="rect">
          <a:avLst/>
        </a:prstGeom>
        <a:gradFill rotWithShape="1">
          <a:gsLst>
            <a:gs pos="20000">
              <a:schemeClr val="accent3">
                <a:tint val="9000"/>
              </a:schemeClr>
            </a:gs>
            <a:gs pos="100000">
              <a:schemeClr val="accent3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ln w="9525" cap="flat" cmpd="sng" algn="ctr">
          <a:solidFill>
            <a:schemeClr val="accent3">
              <a:shade val="48000"/>
              <a:satMod val="110000"/>
            </a:schemeClr>
          </a:solidFill>
          <a:prstDash val="solid"/>
        </a:ln>
        <a:effectLst>
          <a:glow rad="101600">
            <a:schemeClr val="accent3">
              <a:satMod val="175000"/>
              <a:alpha val="40000"/>
            </a:schemeClr>
          </a:glo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4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rPr>
            <a:t>Популяризація </a:t>
          </a:r>
          <a:r>
            <a:rPr kumimoji="0" lang="uk-UA" sz="1400" b="0" i="0" u="none" strike="noStrike" kern="1200" cap="none" normalizeH="0" baseline="0" dirty="0" err="1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rPr>
            <a:t>украї</a:t>
          </a:r>
          <a:endParaRPr kumimoji="0" lang="uk-UA" sz="14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Times New Roman" pitchFamily="18" charset="0"/>
            <a:cs typeface="Arial" pitchFamily="34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400" b="0" i="0" u="none" strike="noStrike" kern="1200" cap="none" normalizeH="0" baseline="0" dirty="0" err="1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rPr>
            <a:t>нської</a:t>
          </a:r>
          <a:r>
            <a:rPr kumimoji="0" lang="uk-UA" sz="14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rPr>
            <a:t> літера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4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rPr>
            <a:t>тури</a:t>
          </a:r>
          <a:endParaRPr kumimoji="0" lang="uk-UA" sz="14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endParaRPr>
        </a:p>
      </dsp:txBody>
      <dsp:txXfrm>
        <a:off x="3110618" y="1143795"/>
        <a:ext cx="834571" cy="2116210"/>
      </dsp:txXfrm>
    </dsp:sp>
    <dsp:sp modelId="{52D0D153-F33C-400E-ABAD-7536B548EAF4}">
      <dsp:nvSpPr>
        <dsp:cNvPr id="0" name=""/>
        <dsp:cNvSpPr/>
      </dsp:nvSpPr>
      <dsp:spPr>
        <a:xfrm>
          <a:off x="4124988" y="1143795"/>
          <a:ext cx="603419" cy="2005497"/>
        </a:xfrm>
        <a:prstGeom prst="rect">
          <a:avLst/>
        </a:prstGeom>
        <a:gradFill rotWithShape="1">
          <a:gsLst>
            <a:gs pos="20000">
              <a:schemeClr val="accent3">
                <a:tint val="9000"/>
              </a:schemeClr>
            </a:gs>
            <a:gs pos="100000">
              <a:schemeClr val="accent3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ln w="9525" cap="flat" cmpd="sng" algn="ctr">
          <a:solidFill>
            <a:schemeClr val="accent3">
              <a:shade val="48000"/>
              <a:satMod val="110000"/>
            </a:schemeClr>
          </a:solidFill>
          <a:prstDash val="solid"/>
        </a:ln>
        <a:effectLst>
          <a:glow rad="101600">
            <a:schemeClr val="accent3">
              <a:satMod val="175000"/>
              <a:alpha val="40000"/>
            </a:schemeClr>
          </a:glo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sz="14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rPr>
            <a:t>Вивчення історії українського народу, його культури</a:t>
          </a:r>
          <a:endParaRPr kumimoji="0" lang="uk-UA" sz="14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endParaRPr>
        </a:p>
      </dsp:txBody>
      <dsp:txXfrm>
        <a:off x="4124988" y="1143795"/>
        <a:ext cx="603419" cy="200549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wmf"/><Relationship Id="rId1" Type="http://schemas.openxmlformats.org/officeDocument/2006/relationships/image" Target="../media/image10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4AAA13AA-FD42-441F-89C9-EB04BF632A1A}" type="datetimeFigureOut">
              <a:rPr lang="ru-RU"/>
              <a:pPr>
                <a:defRPr/>
              </a:pPr>
              <a:t>21.08.2012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6F99C11C-5E65-454B-B1D1-720CC81CDAF8}" type="slidenum">
              <a:rPr lang="ru-RU"/>
              <a:pPr>
                <a:defRPr/>
              </a:pPr>
              <a:t>‹№›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1444691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F99C11C-5E65-454B-B1D1-720CC81CDAF8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37939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F99C11C-5E65-454B-B1D1-720CC81CDAF8}" type="slidenum">
              <a:rPr lang="ru-RU" smtClean="0"/>
              <a:pPr>
                <a:defRPr/>
              </a:pPr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800829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625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4198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76D48C8-B0CB-447A-86F7-E352C52D6C51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Місце для зображення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0114" name="Місце для нотаток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uk-UA" dirty="0" smtClean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CBE23DC-85F4-4F35-9D57-EB83C58B5E8C}" type="slidenum">
              <a:rPr lang="ru-RU" smtClean="0"/>
              <a:pPr>
                <a:defRPr/>
              </a:pPr>
              <a:t>22</a:t>
            </a:fld>
            <a:endParaRPr lang="ru-RU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Місце для зображення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018" name="Місце для нотаток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uk-UA" smtClean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16A30B9-AA2C-4031-9F6B-655032ECA7B7}" type="slidenum">
              <a:rPr lang="ru-RU" smtClean="0"/>
              <a:pPr>
                <a:defRPr/>
              </a:pPr>
              <a:t>23</a:t>
            </a:fld>
            <a:endParaRPr lang="ru-RU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5" name="Місце для зображення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3666" name="Місце для нотаток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uk-UA" smtClean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01D8D43-980A-434C-B9A2-FC747485DE7A}" type="slidenum">
              <a:rPr lang="ru-RU" smtClean="0"/>
              <a:pPr>
                <a:defRPr/>
              </a:pPr>
              <a:t>24</a:t>
            </a:fld>
            <a:endParaRPr lang="ru-RU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09" name="Місце для зображення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9810" name="Місце для нотаток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uk-UA" smtClean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B26CB0C-9EC8-4921-941A-796F8777E618}" type="slidenum">
              <a:rPr lang="ru-RU" smtClean="0"/>
              <a:pPr>
                <a:defRPr/>
              </a:pPr>
              <a:t>27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uk-UA" smtClean="0"/>
              <a:t>Зразок підзаголовка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6FAEAE-83EC-4E83-90D9-EBDB5EE5BFBA}" type="datetimeFigureOut">
              <a:rPr lang="ru-RU"/>
              <a:pPr>
                <a:defRPr/>
              </a:pPr>
              <a:t>21.08.2012</a:t>
            </a:fld>
            <a:endParaRPr lang="ru-RU" dirty="0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8890DD-2783-4FC6-BE7B-8B172C559519}" type="slidenum">
              <a:rPr lang="ru-RU"/>
              <a:pPr>
                <a:defRPr/>
              </a:pPr>
              <a:t>‹№›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1A22ED-637A-46F5-ADF6-852485518490}" type="datetimeFigureOut">
              <a:rPr lang="ru-RU"/>
              <a:pPr>
                <a:defRPr/>
              </a:pPr>
              <a:t>21.08.2012</a:t>
            </a:fld>
            <a:endParaRPr lang="ru-RU" dirty="0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D3135D-A6B7-4D5A-A07F-C8443E8490C2}" type="slidenum">
              <a:rPr lang="ru-RU"/>
              <a:pPr>
                <a:defRPr/>
              </a:pPr>
              <a:t>‹№›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350DB9-4B35-4421-9B4E-0FA18938A558}" type="datetimeFigureOut">
              <a:rPr lang="ru-RU"/>
              <a:pPr>
                <a:defRPr/>
              </a:pPr>
              <a:t>21.08.2012</a:t>
            </a:fld>
            <a:endParaRPr lang="ru-RU" dirty="0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DBE757-BE7E-46F4-BC20-1D4C3806253F}" type="slidenum">
              <a:rPr lang="ru-RU"/>
              <a:pPr>
                <a:defRPr/>
              </a:pPr>
              <a:t>‹№›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590550" y="266700"/>
            <a:ext cx="8324850" cy="59055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>
          <a:xfrm>
            <a:off x="3276600" y="64008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7010400" y="64008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B6B3F89A-4BDE-43DA-9960-61173F3C1C9C}" type="slidenum">
              <a:rPr lang="ru-RU"/>
              <a:pPr/>
              <a:t>‹№›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>
          <a:xfrm>
            <a:off x="0" y="64008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8510014"/>
      </p:ext>
    </p:extLst>
  </p:cSld>
  <p:clrMapOvr>
    <a:masterClrMapping/>
  </p:clrMapOvr>
  <p:transition>
    <p:wipe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9" name="Пі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uk-UA" smtClean="0"/>
              <a:t>Зразок підзаголовка</a:t>
            </a:r>
            <a:endParaRPr lang="en-US"/>
          </a:p>
        </p:txBody>
      </p:sp>
      <p:sp>
        <p:nvSpPr>
          <p:cNvPr id="4" name="Місце для дати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AF3C0F-8E1C-4B12-9098-6E8B5CBA8741}" type="datetimeFigureOut">
              <a:rPr lang="ru-RU"/>
              <a:pPr>
                <a:defRPr/>
              </a:pPr>
              <a:t>21.08.2012</a:t>
            </a:fld>
            <a:endParaRPr lang="ru-RU" dirty="0"/>
          </a:p>
        </p:txBody>
      </p:sp>
      <p:sp>
        <p:nvSpPr>
          <p:cNvPr id="5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Місце для номера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B278E6-78D9-4DAA-8B08-87114665C98B}" type="slidenum">
              <a:rPr lang="ru-RU"/>
              <a:pPr>
                <a:defRPr/>
              </a:pPr>
              <a:t>‹№›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4" name="Місце для дати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93F9DB-1599-4DCD-89A6-30D5E27FFB58}" type="datetimeFigureOut">
              <a:rPr lang="ru-RU"/>
              <a:pPr>
                <a:defRPr/>
              </a:pPr>
              <a:t>21.08.2012</a:t>
            </a:fld>
            <a:endParaRPr lang="ru-RU" dirty="0"/>
          </a:p>
        </p:txBody>
      </p:sp>
      <p:sp>
        <p:nvSpPr>
          <p:cNvPr id="5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Місце для номера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9F720F-8B80-4698-8F35-F54F3C8B163D}" type="slidenum">
              <a:rPr lang="ru-RU"/>
              <a:pPr>
                <a:defRPr/>
              </a:pPr>
              <a:t>‹№›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0CDE89-FB5E-4E44-A07C-2B541F3828F4}" type="datetimeFigureOut">
              <a:rPr lang="ru-RU"/>
              <a:pPr>
                <a:defRPr/>
              </a:pPr>
              <a:t>21.08.2012</a:t>
            </a:fld>
            <a:endParaRPr lang="ru-RU" dirty="0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265DA3-2C8D-4416-86A4-45178BB023CA}" type="slidenum">
              <a:rPr lang="ru-RU"/>
              <a:pPr>
                <a:defRPr/>
              </a:pPr>
              <a:t>‹№›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5" name="Місце для дати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C9F0C0-9171-4733-849C-8DDACB876B2D}" type="datetimeFigureOut">
              <a:rPr lang="ru-RU"/>
              <a:pPr>
                <a:defRPr/>
              </a:pPr>
              <a:t>21.08.2012</a:t>
            </a:fld>
            <a:endParaRPr lang="ru-RU" dirty="0"/>
          </a:p>
        </p:txBody>
      </p:sp>
      <p:sp>
        <p:nvSpPr>
          <p:cNvPr id="6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Місце для номера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DF54A0-F23F-4B85-8C34-1687B9F2741F}" type="slidenum">
              <a:rPr lang="ru-RU"/>
              <a:pPr>
                <a:defRPr/>
              </a:pPr>
              <a:t>‹№›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вмісту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7" name="Місце для дати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FC5B64-2FD7-4E77-BEAC-6F59261FD540}" type="datetimeFigureOut">
              <a:rPr lang="ru-RU"/>
              <a:pPr>
                <a:defRPr/>
              </a:pPr>
              <a:t>21.08.2012</a:t>
            </a:fld>
            <a:endParaRPr lang="ru-RU" dirty="0"/>
          </a:p>
        </p:txBody>
      </p:sp>
      <p:sp>
        <p:nvSpPr>
          <p:cNvPr id="8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Місце для номера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E6D483-5480-4A91-9E76-67FEE76C4346}" type="slidenum">
              <a:rPr lang="ru-RU"/>
              <a:pPr>
                <a:defRPr/>
              </a:pPr>
              <a:t>‹№›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Місце для дати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3307F3-D9A4-43DB-9C73-F7BA9448B7C9}" type="datetimeFigureOut">
              <a:rPr lang="ru-RU"/>
              <a:pPr>
                <a:defRPr/>
              </a:pPr>
              <a:t>21.08.2012</a:t>
            </a:fld>
            <a:endParaRPr lang="ru-RU" dirty="0"/>
          </a:p>
        </p:txBody>
      </p:sp>
      <p:sp>
        <p:nvSpPr>
          <p:cNvPr id="4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Місце для номера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9E081-D052-4F60-9388-C0383E8F0DD8}" type="slidenum">
              <a:rPr lang="ru-RU"/>
              <a:pPr>
                <a:defRPr/>
              </a:pPr>
              <a:t>‹№›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D09EDD-D916-4453-9F22-A876547E6047}" type="datetimeFigureOut">
              <a:rPr lang="ru-RU"/>
              <a:pPr>
                <a:defRPr/>
              </a:pPr>
              <a:t>21.08.2012</a:t>
            </a:fld>
            <a:endParaRPr lang="ru-RU" dirty="0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Місце для номера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0B4535-A387-4F9A-B488-0471BF84064B}" type="slidenum">
              <a:rPr lang="ru-RU"/>
              <a:pPr>
                <a:defRPr/>
              </a:pPr>
              <a:t>‹№›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EDF4DF-E53F-468D-BA19-3C1CFF44E254}" type="datetimeFigureOut">
              <a:rPr lang="ru-RU"/>
              <a:pPr>
                <a:defRPr/>
              </a:pPr>
              <a:t>21.08.2012</a:t>
            </a:fld>
            <a:endParaRPr lang="ru-RU" dirty="0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BD14E-C1C6-4275-BAAA-1B6FB35F6796}" type="slidenum">
              <a:rPr lang="ru-RU"/>
              <a:pPr>
                <a:defRPr/>
              </a:pPr>
              <a:t>‹№›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5" name="Місце для дати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47282B-5CDD-4B82-9FE1-C93EB6013E5C}" type="datetimeFigureOut">
              <a:rPr lang="ru-RU"/>
              <a:pPr>
                <a:defRPr/>
              </a:pPr>
              <a:t>21.08.2012</a:t>
            </a:fld>
            <a:endParaRPr lang="ru-RU" dirty="0"/>
          </a:p>
        </p:txBody>
      </p:sp>
      <p:sp>
        <p:nvSpPr>
          <p:cNvPr id="6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Місце для номера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89B478-93A6-4E6B-9CA7-5F3FF65C00F3}" type="slidenum">
              <a:rPr lang="ru-RU"/>
              <a:pPr>
                <a:defRPr/>
              </a:pPr>
              <a:t>‹№›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uk-UA" noProof="0" smtClean="0"/>
              <a:t>Клацніть піктограму, щоб додати зображення</a:t>
            </a:r>
            <a:endParaRPr lang="en-US" noProof="0" dirty="0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E61AE-BCE7-4DAC-A8DC-707D9CD82C08}" type="datetimeFigureOut">
              <a:rPr lang="ru-RU"/>
              <a:pPr>
                <a:defRPr/>
              </a:pPr>
              <a:t>21.08.2012</a:t>
            </a:fld>
            <a:endParaRPr lang="ru-RU" dirty="0"/>
          </a:p>
        </p:txBody>
      </p:sp>
      <p:sp>
        <p:nvSpPr>
          <p:cNvPr id="6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Місце для номера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1CB6AB-6E66-4387-9E60-345ADD326E6A}" type="slidenum">
              <a:rPr lang="ru-RU"/>
              <a:pPr>
                <a:defRPr/>
              </a:pPr>
              <a:t>‹№›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4" name="Місце для дати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0C07AD-6EE0-4B3E-92C5-92A5DC4FE1DE}" type="datetimeFigureOut">
              <a:rPr lang="ru-RU"/>
              <a:pPr>
                <a:defRPr/>
              </a:pPr>
              <a:t>21.08.2012</a:t>
            </a:fld>
            <a:endParaRPr lang="ru-RU" dirty="0"/>
          </a:p>
        </p:txBody>
      </p:sp>
      <p:sp>
        <p:nvSpPr>
          <p:cNvPr id="5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Місце для номера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D55F85-1D5D-4ACF-9181-9A14EECF76B6}" type="slidenum">
              <a:rPr lang="ru-RU"/>
              <a:pPr>
                <a:defRPr/>
              </a:pPr>
              <a:t>‹№›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4" name="Місце для дати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7426C9-7433-4B6D-86B3-DBA287F1FC29}" type="datetimeFigureOut">
              <a:rPr lang="ru-RU"/>
              <a:pPr>
                <a:defRPr/>
              </a:pPr>
              <a:t>21.08.2012</a:t>
            </a:fld>
            <a:endParaRPr lang="ru-RU" dirty="0"/>
          </a:p>
        </p:txBody>
      </p:sp>
      <p:sp>
        <p:nvSpPr>
          <p:cNvPr id="5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Місце для номера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9DDEB1-18E0-4BE5-9B89-55C36D54338B}" type="slidenum">
              <a:rPr lang="ru-RU"/>
              <a:pPr>
                <a:defRPr/>
              </a:pPr>
              <a:t>‹№›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590550" y="266700"/>
            <a:ext cx="8324850" cy="59055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>
          <a:xfrm>
            <a:off x="3276600" y="64008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7010400" y="64008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37249CC1-10CB-4F3F-A167-414774921269}" type="slidenum">
              <a:rPr lang="ru-RU"/>
              <a:pPr/>
              <a:t>‹№›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>
          <a:xfrm>
            <a:off x="0" y="64008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1630482"/>
      </p:ext>
    </p:extLst>
  </p:cSld>
  <p:clrMapOvr>
    <a:masterClrMapping/>
  </p:clrMapOvr>
  <p:transition>
    <p:wipe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1DD720-9700-40C0-9078-2B61AE667E29}" type="datetimeFigureOut">
              <a:rPr lang="ru-RU"/>
              <a:pPr>
                <a:defRPr/>
              </a:pPr>
              <a:t>21.08.2012</a:t>
            </a:fld>
            <a:endParaRPr lang="ru-RU" dirty="0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63FEE8-DA28-4DF0-AE68-0B003E2BE028}" type="slidenum">
              <a:rPr lang="ru-RU"/>
              <a:pPr>
                <a:defRPr/>
              </a:pPr>
              <a:t>‹№›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3FE65C-E765-40D6-AC17-E1A8BBBFCACD}" type="datetimeFigureOut">
              <a:rPr lang="ru-RU"/>
              <a:pPr>
                <a:defRPr/>
              </a:pPr>
              <a:t>21.08.2012</a:t>
            </a:fld>
            <a:endParaRPr lang="ru-RU" dirty="0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CBB805-AA24-4277-B2A8-74E8C62AFF5E}" type="slidenum">
              <a:rPr lang="ru-RU"/>
              <a:pPr>
                <a:defRPr/>
              </a:pPr>
              <a:t>‹№›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8E7647-20C4-45F8-A793-9D282AD3CD26}" type="datetimeFigureOut">
              <a:rPr lang="ru-RU"/>
              <a:pPr>
                <a:defRPr/>
              </a:pPr>
              <a:t>21.08.2012</a:t>
            </a:fld>
            <a:endParaRPr lang="ru-RU" dirty="0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BB0C1C-4C68-40E2-85B9-2D671E49893E}" type="slidenum">
              <a:rPr lang="ru-RU"/>
              <a:pPr>
                <a:defRPr/>
              </a:pPr>
              <a:t>‹№›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75C52E-8E20-47B2-890B-7C26841894B0}" type="datetimeFigureOut">
              <a:rPr lang="ru-RU"/>
              <a:pPr>
                <a:defRPr/>
              </a:pPr>
              <a:t>21.08.2012</a:t>
            </a:fld>
            <a:endParaRPr lang="ru-RU" dirty="0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A2CD66-31C3-4268-84A1-D7323B1C1AAC}" type="slidenum">
              <a:rPr lang="ru-RU"/>
              <a:pPr>
                <a:defRPr/>
              </a:pPr>
              <a:t>‹№›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D2405A-33EB-465C-A3BD-00CE02486BAC}" type="datetimeFigureOut">
              <a:rPr lang="ru-RU"/>
              <a:pPr>
                <a:defRPr/>
              </a:pPr>
              <a:t>21.08.2012</a:t>
            </a:fld>
            <a:endParaRPr lang="ru-RU" dirty="0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21707D-6AEF-486F-917A-EBEB2FB98456}" type="slidenum">
              <a:rPr lang="ru-RU"/>
              <a:pPr>
                <a:defRPr/>
              </a:pPr>
              <a:t>‹№›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7B944-054F-4D29-88D2-BC88C839F2BB}" type="datetimeFigureOut">
              <a:rPr lang="ru-RU"/>
              <a:pPr>
                <a:defRPr/>
              </a:pPr>
              <a:t>21.08.2012</a:t>
            </a:fld>
            <a:endParaRPr lang="ru-RU" dirty="0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A05CE7-D188-440F-9DC7-48FD096F5CD0}" type="slidenum">
              <a:rPr lang="ru-RU"/>
              <a:pPr>
                <a:defRPr/>
              </a:pPr>
              <a:t>‹№›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ight Triangle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uk-UA" noProof="0" smtClean="0"/>
              <a:t>Клацніть піктограму, щоб додати зображення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75D866-3B0D-4257-8F2F-225890B7FDE6}" type="datetimeFigureOut">
              <a:rPr lang="ru-RU"/>
              <a:pPr>
                <a:defRPr/>
              </a:pPr>
              <a:t>21.08.2012</a:t>
            </a:fld>
            <a:endParaRPr lang="ru-RU" dirty="0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EF1646-41DE-4143-A6B2-36D199D22AB9}" type="slidenum">
              <a:rPr lang="ru-RU"/>
              <a:pPr>
                <a:defRPr/>
              </a:pPr>
              <a:t>‹№›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37892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uk-UA" smtClean="0"/>
              <a:t>Зразок заголовка</a:t>
            </a:r>
            <a:endParaRPr lang="en-US" smtClean="0"/>
          </a:p>
        </p:txBody>
      </p:sp>
      <p:sp>
        <p:nvSpPr>
          <p:cNvPr id="37893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smtClean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 smtClean="0">
                <a:solidFill>
                  <a:schemeClr val="tx2">
                    <a:shade val="90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fld id="{E43757C3-92D3-4210-940D-14A69B142B24}" type="datetimeFigureOut">
              <a:rPr lang="ru-RU"/>
              <a:pPr>
                <a:defRPr/>
              </a:pPr>
              <a:t>21.08.2012</a:t>
            </a:fld>
            <a:endParaRPr lang="ru-RU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 smtClean="0">
                <a:solidFill>
                  <a:schemeClr val="tx2">
                    <a:shade val="90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fld id="{8BD2E406-7276-4222-8863-DF4868619B0A}" type="slidenum">
              <a:rPr lang="ru-RU"/>
              <a:pPr>
                <a:defRPr/>
              </a:pPr>
              <a:t>‹№›</a:t>
            </a:fld>
            <a:endParaRPr lang="ru-RU" dirty="0"/>
          </a:p>
        </p:txBody>
      </p:sp>
      <p:grpSp>
        <p:nvGrpSpPr>
          <p:cNvPr id="37897" name="Group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cs typeface="+mn-cs"/>
              </a:endParaRPr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74" r:id="rId1"/>
    <p:sldLayoutId id="2147483773" r:id="rId2"/>
    <p:sldLayoutId id="2147483772" r:id="rId3"/>
    <p:sldLayoutId id="2147483771" r:id="rId4"/>
    <p:sldLayoutId id="2147483770" r:id="rId5"/>
    <p:sldLayoutId id="2147483769" r:id="rId6"/>
    <p:sldLayoutId id="2147483768" r:id="rId7"/>
    <p:sldLayoutId id="2147483767" r:id="rId8"/>
    <p:sldLayoutId id="2147483804" r:id="rId9"/>
    <p:sldLayoutId id="2147483766" r:id="rId10"/>
    <p:sldLayoutId id="2147483765" r:id="rId11"/>
    <p:sldLayoutId id="2147483807" r:id="rId12"/>
  </p:sldLayoutIdLst>
  <p:txStyles>
    <p:titleStyle>
      <a:lvl1pPr algn="l" rtl="0" fontAlgn="base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rgbClr val="7F8FA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fontAlgn="base">
        <a:spcBef>
          <a:spcPct val="20000"/>
        </a:spcBef>
        <a:spcAft>
          <a:spcPct val="0"/>
        </a:spcAft>
        <a:buClr>
          <a:srgbClr val="7F8FA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fontAlgn="base">
        <a:spcBef>
          <a:spcPct val="20000"/>
        </a:spcBef>
        <a:spcAft>
          <a:spcPct val="0"/>
        </a:spcAft>
        <a:buClr>
          <a:srgbClr val="4A66AC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Місце для заголовка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108547" name="Місце для тексту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smtClean="0"/>
          </a:p>
        </p:txBody>
      </p:sp>
      <p:sp>
        <p:nvSpPr>
          <p:cNvPr id="14" name="Місце для дати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 smtClean="0">
                <a:solidFill>
                  <a:schemeClr val="tx1">
                    <a:shade val="50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fld id="{FB024A19-24D8-4D1B-AB7B-586EFCDD76E4}" type="datetimeFigureOut">
              <a:rPr lang="ru-RU"/>
              <a:pPr>
                <a:defRPr/>
              </a:pPr>
              <a:t>21.08.2012</a:t>
            </a:fld>
            <a:endParaRPr lang="ru-RU" dirty="0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Місце для номера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 smtClean="0">
                <a:solidFill>
                  <a:schemeClr val="tx1">
                    <a:shade val="50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fld id="{5BFF437C-4C66-4AD1-939B-229CDC81ECE9}" type="slidenum">
              <a:rPr lang="ru-RU"/>
              <a:pPr>
                <a:defRPr/>
              </a:pPr>
              <a:t>‹№›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5" r:id="rId1"/>
    <p:sldLayoutId id="2147483794" r:id="rId2"/>
    <p:sldLayoutId id="2147483805" r:id="rId3"/>
    <p:sldLayoutId id="2147483793" r:id="rId4"/>
    <p:sldLayoutId id="2147483792" r:id="rId5"/>
    <p:sldLayoutId id="2147483791" r:id="rId6"/>
    <p:sldLayoutId id="2147483790" r:id="rId7"/>
    <p:sldLayoutId id="2147483789" r:id="rId8"/>
    <p:sldLayoutId id="2147483788" r:id="rId9"/>
    <p:sldLayoutId id="2147483787" r:id="rId10"/>
    <p:sldLayoutId id="2147483786" r:id="rId11"/>
    <p:sldLayoutId id="2147483806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fontAlgn="base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fontAlgn="base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fontAlgn="base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.gif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7.gif"/><Relationship Id="rId7" Type="http://schemas.openxmlformats.org/officeDocument/2006/relationships/image" Target="../media/image4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39.jpeg"/><Relationship Id="rId5" Type="http://schemas.openxmlformats.org/officeDocument/2006/relationships/image" Target="../media/image15.gif"/><Relationship Id="rId4" Type="http://schemas.openxmlformats.org/officeDocument/2006/relationships/image" Target="../media/image38.gif"/><Relationship Id="rId9" Type="http://schemas.openxmlformats.org/officeDocument/2006/relationships/image" Target="../media/image42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image" Target="../media/image44.jpeg"/><Relationship Id="rId7" Type="http://schemas.openxmlformats.org/officeDocument/2006/relationships/image" Target="../media/image48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10" Type="http://schemas.openxmlformats.org/officeDocument/2006/relationships/image" Target="../media/image51.gif"/><Relationship Id="rId4" Type="http://schemas.openxmlformats.org/officeDocument/2006/relationships/image" Target="../media/image45.jpeg"/><Relationship Id="rId9" Type="http://schemas.openxmlformats.org/officeDocument/2006/relationships/image" Target="../media/image50.gi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3" Type="http://schemas.openxmlformats.org/officeDocument/2006/relationships/image" Target="../media/image52.png"/><Relationship Id="rId7" Type="http://schemas.openxmlformats.org/officeDocument/2006/relationships/image" Target="../media/image5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54.jpeg"/><Relationship Id="rId5" Type="http://schemas.openxmlformats.org/officeDocument/2006/relationships/image" Target="../media/image53.gif"/><Relationship Id="rId10" Type="http://schemas.openxmlformats.org/officeDocument/2006/relationships/image" Target="../media/image58.jpeg"/><Relationship Id="rId4" Type="http://schemas.openxmlformats.org/officeDocument/2006/relationships/image" Target="../media/image26.gif"/><Relationship Id="rId9" Type="http://schemas.openxmlformats.org/officeDocument/2006/relationships/image" Target="../media/image5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62.gif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gif"/><Relationship Id="rId2" Type="http://schemas.openxmlformats.org/officeDocument/2006/relationships/image" Target="../media/image63.gif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gif"/><Relationship Id="rId3" Type="http://schemas.openxmlformats.org/officeDocument/2006/relationships/image" Target="../media/image65.jpeg"/><Relationship Id="rId7" Type="http://schemas.openxmlformats.org/officeDocument/2006/relationships/image" Target="../media/image69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image" Target="../media/image66.jpeg"/><Relationship Id="rId9" Type="http://schemas.openxmlformats.org/officeDocument/2006/relationships/image" Target="../media/image70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3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9.gif"/><Relationship Id="rId5" Type="http://schemas.openxmlformats.org/officeDocument/2006/relationships/image" Target="../media/image73.gif"/><Relationship Id="rId4" Type="http://schemas.openxmlformats.org/officeDocument/2006/relationships/image" Target="../media/image74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7" Type="http://schemas.openxmlformats.org/officeDocument/2006/relationships/image" Target="../media/image80.gif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79.png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png"/><Relationship Id="rId13" Type="http://schemas.openxmlformats.org/officeDocument/2006/relationships/diagramColors" Target="../diagrams/colors4.xml"/><Relationship Id="rId3" Type="http://schemas.openxmlformats.org/officeDocument/2006/relationships/image" Target="../media/image82.jpeg"/><Relationship Id="rId7" Type="http://schemas.openxmlformats.org/officeDocument/2006/relationships/image" Target="../media/image86.png"/><Relationship Id="rId12" Type="http://schemas.openxmlformats.org/officeDocument/2006/relationships/diagramQuickStyle" Target="../diagrams/quickStyle4.xml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85.jpeg"/><Relationship Id="rId11" Type="http://schemas.openxmlformats.org/officeDocument/2006/relationships/diagramLayout" Target="../diagrams/layout4.xml"/><Relationship Id="rId5" Type="http://schemas.openxmlformats.org/officeDocument/2006/relationships/image" Target="../media/image84.jpeg"/><Relationship Id="rId15" Type="http://schemas.openxmlformats.org/officeDocument/2006/relationships/image" Target="../media/image88.jpeg"/><Relationship Id="rId10" Type="http://schemas.openxmlformats.org/officeDocument/2006/relationships/diagramData" Target="../diagrams/data4.xml"/><Relationship Id="rId4" Type="http://schemas.openxmlformats.org/officeDocument/2006/relationships/image" Target="../media/image83.jpeg"/><Relationship Id="rId9" Type="http://schemas.openxmlformats.org/officeDocument/2006/relationships/image" Target="../media/image28.gif"/><Relationship Id="rId14" Type="http://schemas.microsoft.com/office/2007/relationships/diagramDrawing" Target="../diagrams/drawing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podvirky@gala.net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7.gi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.xml"/><Relationship Id="rId3" Type="http://schemas.openxmlformats.org/officeDocument/2006/relationships/image" Target="../media/image51.gif"/><Relationship Id="rId7" Type="http://schemas.openxmlformats.org/officeDocument/2006/relationships/image" Target="../media/image92.e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91.emf"/><Relationship Id="rId5" Type="http://schemas.openxmlformats.org/officeDocument/2006/relationships/image" Target="../media/image90.emf"/><Relationship Id="rId4" Type="http://schemas.openxmlformats.org/officeDocument/2006/relationships/image" Target="../media/image89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0.gif"/><Relationship Id="rId4" Type="http://schemas.openxmlformats.org/officeDocument/2006/relationships/image" Target="../media/image7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9.gif"/><Relationship Id="rId4" Type="http://schemas.openxmlformats.org/officeDocument/2006/relationships/image" Target="../media/image94.gi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emf"/><Relationship Id="rId3" Type="http://schemas.openxmlformats.org/officeDocument/2006/relationships/audio" Target="../media/audio1.wav"/><Relationship Id="rId7" Type="http://schemas.openxmlformats.org/officeDocument/2006/relationships/image" Target="../media/image63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95.gif"/><Relationship Id="rId5" Type="http://schemas.openxmlformats.org/officeDocument/2006/relationships/image" Target="../media/image64.gif"/><Relationship Id="rId4" Type="http://schemas.openxmlformats.org/officeDocument/2006/relationships/image" Target="../media/image26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100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9.emf"/><Relationship Id="rId5" Type="http://schemas.openxmlformats.org/officeDocument/2006/relationships/image" Target="../media/image98.gif"/><Relationship Id="rId4" Type="http://schemas.openxmlformats.org/officeDocument/2006/relationships/image" Target="../media/image97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7" Type="http://schemas.openxmlformats.org/officeDocument/2006/relationships/image" Target="../media/image105.e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4.emf"/><Relationship Id="rId5" Type="http://schemas.openxmlformats.org/officeDocument/2006/relationships/image" Target="../media/image103.png"/><Relationship Id="rId4" Type="http://schemas.openxmlformats.org/officeDocument/2006/relationships/image" Target="../media/image102.gi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wmf"/><Relationship Id="rId13" Type="http://schemas.openxmlformats.org/officeDocument/2006/relationships/image" Target="../media/image109.gif"/><Relationship Id="rId18" Type="http://schemas.openxmlformats.org/officeDocument/2006/relationships/image" Target="../media/image114.png"/><Relationship Id="rId3" Type="http://schemas.openxmlformats.org/officeDocument/2006/relationships/audio" Target="../media/audio1.wav"/><Relationship Id="rId7" Type="http://schemas.openxmlformats.org/officeDocument/2006/relationships/oleObject" Target="../embeddings/oleObject2.bin"/><Relationship Id="rId12" Type="http://schemas.openxmlformats.org/officeDocument/2006/relationships/oleObject" Target="../embeddings/oleObject6.bin"/><Relationship Id="rId17" Type="http://schemas.openxmlformats.org/officeDocument/2006/relationships/image" Target="../media/image113.png"/><Relationship Id="rId2" Type="http://schemas.openxmlformats.org/officeDocument/2006/relationships/slideLayout" Target="../slideLayouts/slideLayout19.xml"/><Relationship Id="rId16" Type="http://schemas.openxmlformats.org/officeDocument/2006/relationships/image" Target="../media/image112.gif"/><Relationship Id="rId20" Type="http://schemas.openxmlformats.org/officeDocument/2006/relationships/image" Target="../media/image116.png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6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1.bin"/><Relationship Id="rId15" Type="http://schemas.openxmlformats.org/officeDocument/2006/relationships/image" Target="../media/image111.gif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115.png"/><Relationship Id="rId4" Type="http://schemas.openxmlformats.org/officeDocument/2006/relationships/image" Target="../media/image108.gif"/><Relationship Id="rId9" Type="http://schemas.openxmlformats.org/officeDocument/2006/relationships/oleObject" Target="../embeddings/oleObject3.bin"/><Relationship Id="rId14" Type="http://schemas.openxmlformats.org/officeDocument/2006/relationships/image" Target="../media/image110.gi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1.jpeg"/><Relationship Id="rId3" Type="http://schemas.openxmlformats.org/officeDocument/2006/relationships/image" Target="../media/image70.gif"/><Relationship Id="rId7" Type="http://schemas.openxmlformats.org/officeDocument/2006/relationships/image" Target="../media/image12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9.png"/><Relationship Id="rId5" Type="http://schemas.openxmlformats.org/officeDocument/2006/relationships/image" Target="../media/image118.png"/><Relationship Id="rId4" Type="http://schemas.openxmlformats.org/officeDocument/2006/relationships/image" Target="../media/image117.gif"/><Relationship Id="rId9" Type="http://schemas.openxmlformats.org/officeDocument/2006/relationships/image" Target="../media/image122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gif"/><Relationship Id="rId1" Type="http://schemas.openxmlformats.org/officeDocument/2006/relationships/slideLayout" Target="../slideLayouts/slideLayout1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gif"/><Relationship Id="rId2" Type="http://schemas.openxmlformats.org/officeDocument/2006/relationships/image" Target="../media/image124.gif"/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9" Type="http://schemas.openxmlformats.org/officeDocument/2006/relationships/image" Target="../media/image15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jpeg"/><Relationship Id="rId2" Type="http://schemas.openxmlformats.org/officeDocument/2006/relationships/hyperlink" Target="http://images.google.ru/imgres?imgurl=http://img.alibaba.com/photo/245032270/Monitor_15_Inch_Touchscreen_TFT_LCD_Monitor_with_VGA.jpg&amp;imgrefurl=http://russian.alibaba.com/product-gs/monitor-15-inch-touchscreen-tft-lcd-monitor-with-vga-245032270.html&amp;usg=__yyajsx7EcpKFNVbNIwdJlurm_CM=&amp;h=400&amp;w=400&amp;sz=44&amp;hl=ru&amp;start=8&amp;itbs=1&amp;tbnid=aJWCJp6b0nSnXM:&amp;tbnh=124&amp;tbnw=124&amp;prev=/images?q=%D1%81%D0%B5%D0%BD%D1%81%D0%BE%D1%80%D0%BD%D1%96+%D0%BC%D0%BE%D0%BD%D1%96%D1%82%D0%BE%D1%80%D0%B8&amp;hl=ru&amp;newwindow=1&amp;sa=G&amp;gbv=2&amp;tbs=isch:1" TargetMode="Externa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28.gif"/><Relationship Id="rId5" Type="http://schemas.openxmlformats.org/officeDocument/2006/relationships/image" Target="../media/image127.png"/><Relationship Id="rId4" Type="http://schemas.openxmlformats.org/officeDocument/2006/relationships/image" Target="../media/image126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129.gif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3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131.gif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32.gif"/><Relationship Id="rId5" Type="http://schemas.openxmlformats.org/officeDocument/2006/relationships/image" Target="../media/image97.gif"/><Relationship Id="rId4" Type="http://schemas.openxmlformats.org/officeDocument/2006/relationships/image" Target="../media/image25.gif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6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17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gif"/><Relationship Id="rId3" Type="http://schemas.openxmlformats.org/officeDocument/2006/relationships/image" Target="../media/image20.gif"/><Relationship Id="rId7" Type="http://schemas.openxmlformats.org/officeDocument/2006/relationships/image" Target="../media/image2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23.gif"/><Relationship Id="rId5" Type="http://schemas.openxmlformats.org/officeDocument/2006/relationships/image" Target="../media/image22.png"/><Relationship Id="rId4" Type="http://schemas.openxmlformats.org/officeDocument/2006/relationships/image" Target="../media/image21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8.gif"/><Relationship Id="rId4" Type="http://schemas.openxmlformats.org/officeDocument/2006/relationships/image" Target="../media/image27.g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gif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gif"/><Relationship Id="rId13" Type="http://schemas.openxmlformats.org/officeDocument/2006/relationships/diagramColors" Target="../diagrams/colors3.xml"/><Relationship Id="rId3" Type="http://schemas.openxmlformats.org/officeDocument/2006/relationships/image" Target="../media/image30.gif"/><Relationship Id="rId7" Type="http://schemas.openxmlformats.org/officeDocument/2006/relationships/image" Target="../media/image34.png"/><Relationship Id="rId12" Type="http://schemas.openxmlformats.org/officeDocument/2006/relationships/diagramQuickStyle" Target="../diagrams/quickStyle3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3.gif"/><Relationship Id="rId11" Type="http://schemas.openxmlformats.org/officeDocument/2006/relationships/diagramLayout" Target="../diagrams/layout3.xml"/><Relationship Id="rId5" Type="http://schemas.openxmlformats.org/officeDocument/2006/relationships/image" Target="../media/image32.jpeg"/><Relationship Id="rId10" Type="http://schemas.openxmlformats.org/officeDocument/2006/relationships/diagramData" Target="../diagrams/data3.xml"/><Relationship Id="rId4" Type="http://schemas.openxmlformats.org/officeDocument/2006/relationships/image" Target="../media/image31.gif"/><Relationship Id="rId9" Type="http://schemas.openxmlformats.org/officeDocument/2006/relationships/image" Target="../media/image36.gif"/><Relationship Id="rId14" Type="http://schemas.microsoft.com/office/2007/relationships/diagramDrawing" Target="../diagrams/drawing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7" name="Picture 2" descr="C:\Documents and Settings\Януля\Рабочий стол\Анімації\dlrh1btv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778" name="Picture 2" descr="E:\Татьяна\Анімації\bd587d70a8e5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11138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Рамка 7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6346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87874" y="700236"/>
            <a:ext cx="8715436" cy="538609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400" b="1" dirty="0" smtClean="0">
                <a:ln/>
                <a:solidFill>
                  <a:srgbClr val="FF00FF"/>
                </a:solidFill>
                <a:latin typeface="Monotype Corsiva" pitchFamily="66" charset="0"/>
                <a:cs typeface="+mn-cs"/>
              </a:rPr>
              <a:t>Стан та результативність науково-методичної роботи  </a:t>
            </a:r>
            <a:r>
              <a:rPr lang="uk-UA" sz="4400" b="1" dirty="0" err="1" smtClean="0">
                <a:ln/>
                <a:solidFill>
                  <a:srgbClr val="FF00FF"/>
                </a:solidFill>
                <a:latin typeface="Monotype Corsiva" pitchFamily="66" charset="0"/>
                <a:cs typeface="+mn-cs"/>
              </a:rPr>
              <a:t>Подвірського</a:t>
            </a:r>
            <a:r>
              <a:rPr lang="uk-UA" sz="4400" b="1" dirty="0" smtClean="0">
                <a:ln/>
                <a:solidFill>
                  <a:srgbClr val="FF00FF"/>
                </a:solidFill>
                <a:latin typeface="Monotype Corsiva" pitchFamily="66" charset="0"/>
                <a:cs typeface="+mn-cs"/>
              </a:rPr>
              <a:t> </a:t>
            </a:r>
            <a:r>
              <a:rPr lang="uk-UA" sz="4400" b="1" dirty="0" err="1" smtClean="0">
                <a:ln/>
                <a:solidFill>
                  <a:srgbClr val="FF00FF"/>
                </a:solidFill>
                <a:latin typeface="Monotype Corsiva" pitchFamily="66" charset="0"/>
                <a:cs typeface="+mn-cs"/>
              </a:rPr>
              <a:t>НВк</a:t>
            </a:r>
            <a:r>
              <a:rPr lang="uk-UA" sz="4400" b="1" dirty="0" smtClean="0">
                <a:ln/>
                <a:solidFill>
                  <a:srgbClr val="FF00FF"/>
                </a:solidFill>
                <a:latin typeface="Monotype Corsiva" pitchFamily="66" charset="0"/>
                <a:cs typeface="+mn-cs"/>
              </a:rPr>
              <a:t> «ЗШ І-ІІІ ступенів-дошкільний заклад» за 2011-2012 навчальний рік</a:t>
            </a:r>
            <a:endParaRPr lang="uk-UA" sz="4400" b="1" dirty="0">
              <a:ln/>
              <a:solidFill>
                <a:srgbClr val="FF00FF"/>
              </a:solidFill>
              <a:latin typeface="Monotype Corsiva" pitchFamily="66" charset="0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000" b="1" dirty="0" err="1" smtClean="0">
                <a:ln/>
                <a:solidFill>
                  <a:srgbClr val="FF00FF"/>
                </a:solidFill>
                <a:latin typeface="Monotype Corsiva" pitchFamily="66" charset="0"/>
                <a:cs typeface="+mn-cs"/>
              </a:rPr>
              <a:t>Подвірського</a:t>
            </a:r>
            <a:r>
              <a:rPr lang="uk-UA" sz="4000" b="1" dirty="0" smtClean="0">
                <a:ln/>
                <a:solidFill>
                  <a:srgbClr val="FF00FF"/>
                </a:solidFill>
                <a:latin typeface="Monotype Corsiva" pitchFamily="66" charset="0"/>
                <a:cs typeface="+mn-cs"/>
              </a:rPr>
              <a:t>  </a:t>
            </a:r>
            <a:r>
              <a:rPr lang="uk-UA" sz="4000" b="1" dirty="0">
                <a:ln/>
                <a:solidFill>
                  <a:srgbClr val="FF00FF"/>
                </a:solidFill>
                <a:latin typeface="Monotype Corsiva" pitchFamily="66" charset="0"/>
                <a:cs typeface="+mn-cs"/>
              </a:rPr>
              <a:t>НВК  “ЗОШ  1-3 ступенів - дошкільний  заклад ”  </a:t>
            </a:r>
            <a:endParaRPr lang="uk-UA" sz="4400" b="1" dirty="0">
              <a:ln/>
              <a:solidFill>
                <a:srgbClr val="FF00FF"/>
              </a:solidFill>
              <a:latin typeface="Monotype Corsiva" pitchFamily="66" charset="0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400" b="1" dirty="0">
                <a:ln/>
                <a:solidFill>
                  <a:srgbClr val="FF00FF"/>
                </a:solidFill>
                <a:latin typeface="Monotype Corsiva" pitchFamily="66" charset="0"/>
                <a:cs typeface="+mn-cs"/>
              </a:rPr>
              <a:t> </a:t>
            </a:r>
            <a:r>
              <a:rPr lang="uk-UA" sz="4400" b="1" dirty="0" smtClean="0">
                <a:ln/>
                <a:solidFill>
                  <a:srgbClr val="FF00FF"/>
                </a:solidFill>
                <a:latin typeface="Monotype Corsiva" pitchFamily="66" charset="0"/>
                <a:cs typeface="+mn-cs"/>
              </a:rPr>
              <a:t>Підготувала ЗДНВР Власова Зоя Анатоліївна</a:t>
            </a:r>
            <a:endParaRPr lang="ru-RU" sz="4400" b="1" dirty="0">
              <a:ln/>
              <a:solidFill>
                <a:srgbClr val="FF00FF"/>
              </a:solidFill>
              <a:latin typeface="+mn-lt"/>
              <a:cs typeface="+mn-cs"/>
            </a:endParaRPr>
          </a:p>
        </p:txBody>
      </p:sp>
      <p:pic>
        <p:nvPicPr>
          <p:cNvPr id="3075" name="Picture 3" descr="G:\Татьяна\Рисунки\733417932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5643563"/>
            <a:ext cx="9144000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" descr="G:\Татьяна\Рисунки\733417932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0800000">
            <a:off x="73592" y="-1"/>
            <a:ext cx="9144000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" descr="G:\Татьяна\Рисунки\733417932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5400000">
            <a:off x="-1785937" y="3000375"/>
            <a:ext cx="4357687" cy="7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 descr="G:\Татьяна\Рисунки\733417932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5400000">
            <a:off x="6572250" y="3094038"/>
            <a:ext cx="4357688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785" name="Прямоугольник 13"/>
          <p:cNvSpPr>
            <a:spLocks noChangeArrowheads="1"/>
          </p:cNvSpPr>
          <p:nvPr/>
        </p:nvSpPr>
        <p:spPr bwMode="auto">
          <a:xfrm>
            <a:off x="3286125" y="6429375"/>
            <a:ext cx="332740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1200" b="1" dirty="0" smtClean="0"/>
              <a:t>Власова Зоя Анатоліївна</a:t>
            </a:r>
            <a:endParaRPr lang="en-US" sz="1200" b="1" dirty="0"/>
          </a:p>
        </p:txBody>
      </p:sp>
    </p:spTree>
  </p:cSld>
  <p:clrMapOvr>
    <a:masterClrMapping/>
  </p:clrMapOvr>
  <p:transition spd="slow" advClick="0" advTm="3000">
    <p:split orient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29" name="Picture 2" descr="F:\Татьяна\Анімації\09333acc5c3d5c2d5480b63d2a76273d.jpg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980728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4" descr="priroda_046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463" y="-69850"/>
            <a:ext cx="2524125" cy="163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 descr="E:\Татьяна\Анімації\cveta-583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437982">
            <a:off x="4491424" y="5489140"/>
            <a:ext cx="1217612" cy="128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 descr="E:\Татьяна\Анімації\cveta-583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2850214">
            <a:off x="3643270" y="2320115"/>
            <a:ext cx="1166813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9340" name="Прямоугольник 16"/>
          <p:cNvSpPr>
            <a:spLocks noChangeArrowheads="1"/>
          </p:cNvSpPr>
          <p:nvPr/>
        </p:nvSpPr>
        <p:spPr bwMode="auto">
          <a:xfrm>
            <a:off x="3143250" y="6488113"/>
            <a:ext cx="2279650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1200" b="1"/>
              <a:t>Тимошенко Тетяна Іванівна</a:t>
            </a:r>
            <a:endParaRPr lang="en-US" sz="1200" b="1"/>
          </a:p>
        </p:txBody>
      </p:sp>
      <p:sp>
        <p:nvSpPr>
          <p:cNvPr id="2" name="Прямоугольник 1"/>
          <p:cNvSpPr/>
          <p:nvPr/>
        </p:nvSpPr>
        <p:spPr>
          <a:xfrm>
            <a:off x="-180528" y="283666"/>
            <a:ext cx="1014514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Відкрите засідання ПМОВ</a:t>
            </a:r>
            <a:endParaRPr lang="ru-RU" sz="5400" b="1" cap="none" spc="0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66562" name="Picture 2" descr="IMG_400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68" y="1534651"/>
            <a:ext cx="3829251" cy="287507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63" name="Picture 3" descr="IMG_400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5342" y="1206996"/>
            <a:ext cx="4049458" cy="305368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64" name="Picture 4" descr="IMG_400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251" y="4409728"/>
            <a:ext cx="4203619" cy="315271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65" name="Picture 5" descr="IMG_401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0078" y="4725144"/>
            <a:ext cx="3783064" cy="2837298"/>
          </a:xfrm>
          <a:prstGeom prst="roundRect">
            <a:avLst>
              <a:gd name="adj" fmla="val 18884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25000">
    <p:fad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856663" cy="11620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1403350" y="2636838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kumimoji="0" lang="ru-RU"/>
          </a:p>
        </p:txBody>
      </p:sp>
      <p:sp>
        <p:nvSpPr>
          <p:cNvPr id="7176" name="WordArt 8"/>
          <p:cNvSpPr>
            <a:spLocks noChangeArrowheads="1" noChangeShapeType="1" noTextEdit="1"/>
          </p:cNvSpPr>
          <p:nvPr/>
        </p:nvSpPr>
        <p:spPr bwMode="auto">
          <a:xfrm>
            <a:off x="2124075" y="115888"/>
            <a:ext cx="4829175" cy="11430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ru-RU" sz="28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Impact"/>
              </a:rPr>
              <a:t>Творчі групи та лабораторії НВК</a:t>
            </a:r>
          </a:p>
        </p:txBody>
      </p:sp>
      <p:sp>
        <p:nvSpPr>
          <p:cNvPr id="7178" name="AutoShape 10"/>
          <p:cNvSpPr>
            <a:spLocks/>
          </p:cNvSpPr>
          <p:nvPr/>
        </p:nvSpPr>
        <p:spPr bwMode="auto">
          <a:xfrm>
            <a:off x="1547813" y="1628775"/>
            <a:ext cx="1081087" cy="1368425"/>
          </a:xfrm>
          <a:prstGeom prst="accentBorderCallout2">
            <a:avLst>
              <a:gd name="adj1" fmla="val 8352"/>
              <a:gd name="adj2" fmla="val -7046"/>
              <a:gd name="adj3" fmla="val 8352"/>
              <a:gd name="adj4" fmla="val -8370"/>
              <a:gd name="adj5" fmla="val 43042"/>
              <a:gd name="adj6" fmla="val -11745"/>
            </a:avLst>
          </a:prstGeom>
          <a:gradFill rotWithShape="1">
            <a:gsLst>
              <a:gs pos="0">
                <a:schemeClr val="folHlink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/>
          <a:lstStyle/>
          <a:p>
            <a:pPr algn="ctr"/>
            <a:r>
              <a:rPr kumimoji="0" lang="uk-UA" sz="1200" b="1">
                <a:solidFill>
                  <a:srgbClr val="0000FF"/>
                </a:solidFill>
              </a:rPr>
              <a:t>Творча група </a:t>
            </a:r>
          </a:p>
          <a:p>
            <a:pPr algn="ctr"/>
            <a:r>
              <a:rPr kumimoji="0" lang="uk-UA" sz="1200" b="1">
                <a:solidFill>
                  <a:srgbClr val="0000FF"/>
                </a:solidFill>
              </a:rPr>
              <a:t>з екологічного виховання</a:t>
            </a:r>
            <a:endParaRPr kumimoji="0" lang="ru-RU" sz="1200" b="1">
              <a:solidFill>
                <a:srgbClr val="0000FF"/>
              </a:solidFill>
            </a:endParaRPr>
          </a:p>
        </p:txBody>
      </p:sp>
      <p:pic>
        <p:nvPicPr>
          <p:cNvPr id="7196" name="Picture 28" descr="Оздоєва_ОМ_рос мова_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484313"/>
            <a:ext cx="1025525" cy="136842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97" name="Text Box 29"/>
          <p:cNvSpPr txBox="1">
            <a:spLocks noChangeArrowheads="1"/>
          </p:cNvSpPr>
          <p:nvPr/>
        </p:nvSpPr>
        <p:spPr bwMode="auto">
          <a:xfrm>
            <a:off x="0" y="2852738"/>
            <a:ext cx="154781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0" lang="uk-UA" sz="1600" b="1">
                <a:solidFill>
                  <a:srgbClr val="FF00FF"/>
                </a:solidFill>
              </a:rPr>
              <a:t>Оздоєва О.М.</a:t>
            </a:r>
            <a:endParaRPr kumimoji="0" lang="ru-RU" sz="1600" b="1">
              <a:solidFill>
                <a:srgbClr val="FF00FF"/>
              </a:solidFill>
            </a:endParaRPr>
          </a:p>
        </p:txBody>
      </p:sp>
      <p:sp>
        <p:nvSpPr>
          <p:cNvPr id="7198" name="AutoShape 30"/>
          <p:cNvSpPr>
            <a:spLocks/>
          </p:cNvSpPr>
          <p:nvPr/>
        </p:nvSpPr>
        <p:spPr bwMode="auto">
          <a:xfrm>
            <a:off x="4427538" y="1628775"/>
            <a:ext cx="863600" cy="1296988"/>
          </a:xfrm>
          <a:prstGeom prst="accentBorderCallout2">
            <a:avLst>
              <a:gd name="adj1" fmla="val 8815"/>
              <a:gd name="adj2" fmla="val -8824"/>
              <a:gd name="adj3" fmla="val 8815"/>
              <a:gd name="adj4" fmla="val -12315"/>
              <a:gd name="adj5" fmla="val 61079"/>
              <a:gd name="adj6" fmla="val -21875"/>
            </a:avLst>
          </a:prstGeom>
          <a:gradFill rotWithShape="1">
            <a:gsLst>
              <a:gs pos="0">
                <a:schemeClr val="folHlink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kumimoji="0" lang="uk-UA" sz="1200" b="1">
                <a:solidFill>
                  <a:srgbClr val="0000FF"/>
                </a:solidFill>
              </a:rPr>
              <a:t>Творча група </a:t>
            </a:r>
          </a:p>
          <a:p>
            <a:pPr algn="ctr"/>
            <a:r>
              <a:rPr kumimoji="0" lang="uk-UA" sz="1200" b="1">
                <a:solidFill>
                  <a:srgbClr val="0000FF"/>
                </a:solidFill>
              </a:rPr>
              <a:t>“Психологія спілкування”</a:t>
            </a:r>
            <a:endParaRPr kumimoji="0" lang="ru-RU" sz="1200" b="1">
              <a:solidFill>
                <a:srgbClr val="0000FF"/>
              </a:solidFill>
            </a:endParaRPr>
          </a:p>
        </p:txBody>
      </p:sp>
      <p:sp>
        <p:nvSpPr>
          <p:cNvPr id="7202" name="AutoShape 34"/>
          <p:cNvSpPr>
            <a:spLocks/>
          </p:cNvSpPr>
          <p:nvPr/>
        </p:nvSpPr>
        <p:spPr bwMode="auto">
          <a:xfrm>
            <a:off x="7631113" y="1628774"/>
            <a:ext cx="1512887" cy="1152525"/>
          </a:xfrm>
          <a:prstGeom prst="accentBorderCallout2">
            <a:avLst>
              <a:gd name="adj1" fmla="val 10588"/>
              <a:gd name="adj2" fmla="val -5037"/>
              <a:gd name="adj3" fmla="val 10588"/>
              <a:gd name="adj4" fmla="val -11333"/>
              <a:gd name="adj5" fmla="val 76764"/>
              <a:gd name="adj6" fmla="val -28750"/>
            </a:avLst>
          </a:prstGeom>
          <a:gradFill rotWithShape="1">
            <a:gsLst>
              <a:gs pos="0">
                <a:schemeClr val="folHlink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kumimoji="0" lang="uk-UA" sz="1200" b="1" dirty="0">
                <a:solidFill>
                  <a:srgbClr val="0000FF"/>
                </a:solidFill>
              </a:rPr>
              <a:t>Творча група </a:t>
            </a:r>
          </a:p>
          <a:p>
            <a:pPr algn="ctr"/>
            <a:r>
              <a:rPr kumimoji="0" lang="uk-UA" sz="1200" b="1" dirty="0">
                <a:solidFill>
                  <a:srgbClr val="0000FF"/>
                </a:solidFill>
              </a:rPr>
              <a:t>“Педагогічні інновації і технології”</a:t>
            </a:r>
            <a:endParaRPr kumimoji="0" lang="ru-RU" sz="1200" b="1" dirty="0">
              <a:solidFill>
                <a:srgbClr val="0000FF"/>
              </a:solidFill>
            </a:endParaRPr>
          </a:p>
        </p:txBody>
      </p:sp>
      <p:sp>
        <p:nvSpPr>
          <p:cNvPr id="7204" name="Text Box 36"/>
          <p:cNvSpPr txBox="1">
            <a:spLocks noChangeArrowheads="1"/>
          </p:cNvSpPr>
          <p:nvPr/>
        </p:nvSpPr>
        <p:spPr bwMode="auto">
          <a:xfrm>
            <a:off x="5580063" y="2781300"/>
            <a:ext cx="155733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0" lang="uk-UA" sz="1600" b="1">
                <a:solidFill>
                  <a:srgbClr val="FF00FF"/>
                </a:solidFill>
              </a:rPr>
              <a:t>Власова З.А.</a:t>
            </a:r>
            <a:endParaRPr kumimoji="0" lang="ru-RU" sz="1600" b="1">
              <a:solidFill>
                <a:srgbClr val="FF00FF"/>
              </a:solidFill>
            </a:endParaRPr>
          </a:p>
        </p:txBody>
      </p:sp>
      <p:sp>
        <p:nvSpPr>
          <p:cNvPr id="7205" name="AutoShape 37"/>
          <p:cNvSpPr>
            <a:spLocks/>
          </p:cNvSpPr>
          <p:nvPr/>
        </p:nvSpPr>
        <p:spPr bwMode="auto">
          <a:xfrm>
            <a:off x="1619250" y="3933825"/>
            <a:ext cx="1079500" cy="1439863"/>
          </a:xfrm>
          <a:prstGeom prst="accentBorderCallout2">
            <a:avLst>
              <a:gd name="adj1" fmla="val 7940"/>
              <a:gd name="adj2" fmla="val -7060"/>
              <a:gd name="adj3" fmla="val 7940"/>
              <a:gd name="adj4" fmla="val -13528"/>
              <a:gd name="adj5" fmla="val 59097"/>
              <a:gd name="adj6" fmla="val -29704"/>
            </a:avLst>
          </a:prstGeom>
          <a:gradFill rotWithShape="1">
            <a:gsLst>
              <a:gs pos="0">
                <a:schemeClr val="folHlink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kumimoji="0" lang="uk-UA" sz="1200" b="1">
                <a:solidFill>
                  <a:srgbClr val="0000FF"/>
                </a:solidFill>
              </a:rPr>
              <a:t>Творча лабораторія</a:t>
            </a:r>
          </a:p>
          <a:p>
            <a:pPr algn="ctr"/>
            <a:r>
              <a:rPr kumimoji="0" lang="uk-UA" sz="1200" b="1">
                <a:solidFill>
                  <a:srgbClr val="0000FF"/>
                </a:solidFill>
              </a:rPr>
              <a:t>“Інтерактивні методи навчання”</a:t>
            </a:r>
            <a:endParaRPr kumimoji="0" lang="ru-RU" sz="1200" b="1">
              <a:solidFill>
                <a:srgbClr val="0000FF"/>
              </a:solidFill>
            </a:endParaRPr>
          </a:p>
        </p:txBody>
      </p:sp>
      <p:sp>
        <p:nvSpPr>
          <p:cNvPr id="7206" name="Text Box 38"/>
          <p:cNvSpPr txBox="1">
            <a:spLocks noChangeArrowheads="1"/>
          </p:cNvSpPr>
          <p:nvPr/>
        </p:nvSpPr>
        <p:spPr bwMode="auto">
          <a:xfrm>
            <a:off x="0" y="5229225"/>
            <a:ext cx="123666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0" lang="uk-UA" sz="1600" b="1">
                <a:solidFill>
                  <a:srgbClr val="FF00FF"/>
                </a:solidFill>
              </a:rPr>
              <a:t>Ляпун Н.Г.</a:t>
            </a:r>
            <a:endParaRPr kumimoji="0" lang="ru-RU" sz="1600" b="1">
              <a:solidFill>
                <a:srgbClr val="FF00FF"/>
              </a:solidFill>
            </a:endParaRPr>
          </a:p>
        </p:txBody>
      </p:sp>
      <p:sp>
        <p:nvSpPr>
          <p:cNvPr id="7209" name="AutoShape 41"/>
          <p:cNvSpPr>
            <a:spLocks/>
          </p:cNvSpPr>
          <p:nvPr/>
        </p:nvSpPr>
        <p:spPr bwMode="auto">
          <a:xfrm>
            <a:off x="4500563" y="3933825"/>
            <a:ext cx="1223962" cy="1439863"/>
          </a:xfrm>
          <a:prstGeom prst="accentBorderCallout2">
            <a:avLst>
              <a:gd name="adj1" fmla="val 7940"/>
              <a:gd name="adj2" fmla="val -6227"/>
              <a:gd name="adj3" fmla="val 7940"/>
              <a:gd name="adj4" fmla="val -10505"/>
              <a:gd name="adj5" fmla="val 59097"/>
              <a:gd name="adj6" fmla="val -21403"/>
            </a:avLst>
          </a:prstGeom>
          <a:gradFill rotWithShape="1">
            <a:gsLst>
              <a:gs pos="0">
                <a:schemeClr val="folHlink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kumimoji="0" lang="uk-UA" sz="1200" b="1">
                <a:solidFill>
                  <a:srgbClr val="0000FF"/>
                </a:solidFill>
              </a:rPr>
              <a:t>Творча лабораторія</a:t>
            </a:r>
          </a:p>
          <a:p>
            <a:pPr algn="ctr"/>
            <a:r>
              <a:rPr kumimoji="0" lang="uk-UA" sz="1200" b="1">
                <a:solidFill>
                  <a:srgbClr val="0000FF"/>
                </a:solidFill>
              </a:rPr>
              <a:t>“Інфомаційні та комунікаційні технології”</a:t>
            </a:r>
            <a:endParaRPr kumimoji="0" lang="ru-RU" sz="1200" b="1">
              <a:solidFill>
                <a:srgbClr val="0000FF"/>
              </a:solidFill>
            </a:endParaRPr>
          </a:p>
        </p:txBody>
      </p:sp>
      <p:sp>
        <p:nvSpPr>
          <p:cNvPr id="7210" name="Text Box 42"/>
          <p:cNvSpPr txBox="1">
            <a:spLocks noChangeArrowheads="1"/>
          </p:cNvSpPr>
          <p:nvPr/>
        </p:nvSpPr>
        <p:spPr bwMode="auto">
          <a:xfrm>
            <a:off x="2821305" y="5373688"/>
            <a:ext cx="17811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0" lang="uk-UA" sz="1600" b="1" dirty="0" err="1">
                <a:solidFill>
                  <a:srgbClr val="FF00FF"/>
                </a:solidFill>
              </a:rPr>
              <a:t>Калініченко</a:t>
            </a:r>
            <a:r>
              <a:rPr kumimoji="0" lang="uk-UA" sz="1600" b="1" dirty="0">
                <a:solidFill>
                  <a:srgbClr val="FF00FF"/>
                </a:solidFill>
              </a:rPr>
              <a:t> О.Є</a:t>
            </a:r>
            <a:endParaRPr kumimoji="0" lang="ru-RU" sz="1600" b="1" dirty="0">
              <a:solidFill>
                <a:srgbClr val="FF00FF"/>
              </a:solidFill>
            </a:endParaRPr>
          </a:p>
        </p:txBody>
      </p:sp>
      <p:sp>
        <p:nvSpPr>
          <p:cNvPr id="7211" name="AutoShape 43"/>
          <p:cNvSpPr>
            <a:spLocks/>
          </p:cNvSpPr>
          <p:nvPr/>
        </p:nvSpPr>
        <p:spPr bwMode="auto">
          <a:xfrm>
            <a:off x="7596188" y="3933825"/>
            <a:ext cx="1368425" cy="2159000"/>
          </a:xfrm>
          <a:prstGeom prst="accentBorderCallout2">
            <a:avLst>
              <a:gd name="adj1" fmla="val 5296"/>
              <a:gd name="adj2" fmla="val -5569"/>
              <a:gd name="adj3" fmla="val 5296"/>
              <a:gd name="adj4" fmla="val -9977"/>
              <a:gd name="adj5" fmla="val 47278"/>
              <a:gd name="adj6" fmla="val -20995"/>
            </a:avLst>
          </a:prstGeom>
          <a:gradFill rotWithShape="1">
            <a:gsLst>
              <a:gs pos="0">
                <a:schemeClr val="folHlink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kumimoji="0" lang="uk-UA" sz="1200" b="1">
                <a:solidFill>
                  <a:srgbClr val="0000FF"/>
                </a:solidFill>
              </a:rPr>
              <a:t>Творча лабораторія</a:t>
            </a:r>
          </a:p>
          <a:p>
            <a:pPr algn="ctr"/>
            <a:r>
              <a:rPr kumimoji="0" lang="uk-UA" sz="1200" b="1">
                <a:solidFill>
                  <a:srgbClr val="0000FF"/>
                </a:solidFill>
              </a:rPr>
              <a:t>“Нові технології навчання в організації навчально-виховного процесу молодших школярів”</a:t>
            </a:r>
            <a:endParaRPr kumimoji="0" lang="ru-RU" sz="1200" b="1">
              <a:solidFill>
                <a:srgbClr val="0000FF"/>
              </a:solidFill>
            </a:endParaRPr>
          </a:p>
        </p:txBody>
      </p:sp>
      <p:sp>
        <p:nvSpPr>
          <p:cNvPr id="7212" name="Text Box 44"/>
          <p:cNvSpPr txBox="1">
            <a:spLocks noChangeArrowheads="1"/>
          </p:cNvSpPr>
          <p:nvPr/>
        </p:nvSpPr>
        <p:spPr bwMode="auto">
          <a:xfrm>
            <a:off x="5808663" y="5397500"/>
            <a:ext cx="15716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0" lang="uk-UA" sz="1600" b="1" dirty="0">
                <a:solidFill>
                  <a:srgbClr val="FF00FF"/>
                </a:solidFill>
              </a:rPr>
              <a:t>Понижай В.М.</a:t>
            </a:r>
            <a:endParaRPr kumimoji="0" lang="ru-RU" sz="1600" b="1" dirty="0">
              <a:solidFill>
                <a:srgbClr val="FF00FF"/>
              </a:solidFill>
            </a:endParaRPr>
          </a:p>
        </p:txBody>
      </p:sp>
      <p:pic>
        <p:nvPicPr>
          <p:cNvPr id="7213" name="Picture 45" descr="IMG_276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49" y="3982384"/>
            <a:ext cx="1331913" cy="103663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15" name="Picture 47" descr="IMG_294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238" y="4016375"/>
            <a:ext cx="1295400" cy="110013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16" name="Picture 48" descr="IMG_301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016375"/>
            <a:ext cx="1465262" cy="112077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17" name="Picture 49" descr="IMG_253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1628775"/>
            <a:ext cx="1728788" cy="10795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218" name="Text Box 50"/>
          <p:cNvSpPr txBox="1">
            <a:spLocks noChangeArrowheads="1"/>
          </p:cNvSpPr>
          <p:nvPr/>
        </p:nvSpPr>
        <p:spPr bwMode="auto">
          <a:xfrm>
            <a:off x="2627313" y="2997200"/>
            <a:ext cx="174240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uk-UA" sz="1600" b="1" dirty="0" err="1" smtClean="0">
                <a:solidFill>
                  <a:srgbClr val="FF00FF"/>
                </a:solidFill>
              </a:rPr>
              <a:t>Голубнича</a:t>
            </a:r>
            <a:r>
              <a:rPr lang="uk-UA" sz="1600" b="1" dirty="0" smtClean="0">
                <a:solidFill>
                  <a:srgbClr val="FF00FF"/>
                </a:solidFill>
              </a:rPr>
              <a:t> Н.О.</a:t>
            </a:r>
            <a:endParaRPr lang="ru-RU" sz="1600" b="1" dirty="0">
              <a:solidFill>
                <a:srgbClr val="FF00FF"/>
              </a:solidFill>
            </a:endParaRPr>
          </a:p>
        </p:txBody>
      </p:sp>
      <p:pic>
        <p:nvPicPr>
          <p:cNvPr id="63490" name="Picture 2" descr="IMG_411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1305" y="1772816"/>
            <a:ext cx="1435575" cy="110930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78" descr="E:\яяя\8d108397a089c2e76ec1c3a7bcb501cf.gif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-7357327">
            <a:off x="663318" y="5493374"/>
            <a:ext cx="1290372" cy="1211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10" descr="цветок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842712" y="220155"/>
            <a:ext cx="1089687" cy="1038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85991269"/>
      </p:ext>
    </p:extLst>
  </p:cSld>
  <p:clrMapOvr>
    <a:masterClrMapping/>
  </p:clrMapOvr>
  <p:transition advClick="0" advTm="30000">
    <p:wipe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69" name="Picture 2" descr="C:\Documents and Settings\Яна.YANA.001\Рабочий стол\Рисунок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9525" y="-366439"/>
            <a:ext cx="9153525" cy="686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970" name="Picture 4" descr="ee2e656fec3e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264" y="-243407"/>
            <a:ext cx="9144000" cy="1544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кутник 1"/>
          <p:cNvSpPr>
            <a:spLocks noChangeArrowheads="1"/>
          </p:cNvSpPr>
          <p:nvPr/>
        </p:nvSpPr>
        <p:spPr bwMode="auto">
          <a:xfrm>
            <a:off x="2133354" y="-461065"/>
            <a:ext cx="546258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uk-UA" sz="8000" dirty="0" smtClean="0">
                <a:solidFill>
                  <a:srgbClr val="3333FF"/>
                </a:solidFill>
                <a:latin typeface="Monotype Corsiva" pitchFamily="66" charset="0"/>
              </a:rPr>
              <a:t>Формуємо</a:t>
            </a:r>
            <a:endParaRPr lang="uk-UA" sz="8000" dirty="0">
              <a:solidFill>
                <a:srgbClr val="3333FF"/>
              </a:solidFill>
              <a:latin typeface="Monotype Corsiva" pitchFamily="66" charset="0"/>
            </a:endParaRPr>
          </a:p>
        </p:txBody>
      </p:sp>
      <p:grpSp>
        <p:nvGrpSpPr>
          <p:cNvPr id="18" name="Group 3"/>
          <p:cNvGrpSpPr>
            <a:grpSpLocks/>
          </p:cNvGrpSpPr>
          <p:nvPr/>
        </p:nvGrpSpPr>
        <p:grpSpPr bwMode="auto">
          <a:xfrm>
            <a:off x="-73800" y="573197"/>
            <a:ext cx="6313977" cy="4915447"/>
            <a:chOff x="292" y="706"/>
            <a:chExt cx="3550" cy="2363"/>
          </a:xfrm>
        </p:grpSpPr>
        <p:grpSp>
          <p:nvGrpSpPr>
            <p:cNvPr id="83978" name="Group 4"/>
            <p:cNvGrpSpPr>
              <a:grpSpLocks/>
            </p:cNvGrpSpPr>
            <p:nvPr/>
          </p:nvGrpSpPr>
          <p:grpSpPr bwMode="auto">
            <a:xfrm>
              <a:off x="1988" y="965"/>
              <a:ext cx="1854" cy="2104"/>
              <a:chOff x="2036" y="1541"/>
              <a:chExt cx="1854" cy="2104"/>
            </a:xfrm>
          </p:grpSpPr>
          <p:sp>
            <p:nvSpPr>
              <p:cNvPr id="32" name="AutoShape 5"/>
              <p:cNvSpPr>
                <a:spLocks noChangeArrowheads="1"/>
              </p:cNvSpPr>
              <p:nvPr/>
            </p:nvSpPr>
            <p:spPr bwMode="gray">
              <a:xfrm rot="16200000" flipH="1">
                <a:off x="1984" y="2546"/>
                <a:ext cx="310" cy="206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  <a:cs typeface="+mn-cs"/>
                </a:endParaRPr>
              </a:p>
            </p:txBody>
          </p:sp>
          <p:sp>
            <p:nvSpPr>
              <p:cNvPr id="33" name="AutoShape 6"/>
              <p:cNvSpPr>
                <a:spLocks noChangeArrowheads="1"/>
              </p:cNvSpPr>
              <p:nvPr/>
            </p:nvSpPr>
            <p:spPr bwMode="gray">
              <a:xfrm rot="5400000" flipH="1">
                <a:off x="3632" y="2494"/>
                <a:ext cx="309" cy="206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  <a:cs typeface="+mn-cs"/>
                </a:endParaRPr>
              </a:p>
            </p:txBody>
          </p:sp>
          <p:sp>
            <p:nvSpPr>
              <p:cNvPr id="34" name="AutoShape 7"/>
              <p:cNvSpPr>
                <a:spLocks noChangeArrowheads="1"/>
              </p:cNvSpPr>
              <p:nvPr/>
            </p:nvSpPr>
            <p:spPr bwMode="gray">
              <a:xfrm rot="10800000" flipH="1">
                <a:off x="2725" y="3439"/>
                <a:ext cx="308" cy="206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  <a:cs typeface="+mn-cs"/>
                </a:endParaRPr>
              </a:p>
            </p:txBody>
          </p:sp>
          <p:sp>
            <p:nvSpPr>
              <p:cNvPr id="83992" name="Oval 8"/>
              <p:cNvSpPr>
                <a:spLocks noChangeArrowheads="1"/>
              </p:cNvSpPr>
              <p:nvPr/>
            </p:nvSpPr>
            <p:spPr bwMode="gray">
              <a:xfrm>
                <a:off x="2242" y="1541"/>
                <a:ext cx="1615" cy="1615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57150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83993" name="Oval 9"/>
              <p:cNvSpPr>
                <a:spLocks noChangeArrowheads="1"/>
              </p:cNvSpPr>
              <p:nvPr/>
            </p:nvSpPr>
            <p:spPr bwMode="gray">
              <a:xfrm>
                <a:off x="2263" y="1915"/>
                <a:ext cx="1430" cy="1430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37" name="Oval 10"/>
              <p:cNvSpPr>
                <a:spLocks noChangeArrowheads="1"/>
              </p:cNvSpPr>
              <p:nvPr/>
            </p:nvSpPr>
            <p:spPr bwMode="gray">
              <a:xfrm>
                <a:off x="2255" y="2000"/>
                <a:ext cx="1261" cy="1261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  <a:cs typeface="+mn-cs"/>
                </a:endParaRPr>
              </a:p>
            </p:txBody>
          </p:sp>
          <p:sp>
            <p:nvSpPr>
              <p:cNvPr id="83995" name="Oval 11"/>
              <p:cNvSpPr>
                <a:spLocks noChangeArrowheads="1"/>
              </p:cNvSpPr>
              <p:nvPr/>
            </p:nvSpPr>
            <p:spPr bwMode="gray">
              <a:xfrm>
                <a:off x="2254" y="2000"/>
                <a:ext cx="1262" cy="1264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CC00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39" name="Oval 12"/>
              <p:cNvSpPr>
                <a:spLocks noChangeArrowheads="1"/>
              </p:cNvSpPr>
              <p:nvPr/>
            </p:nvSpPr>
            <p:spPr bwMode="gray">
              <a:xfrm>
                <a:off x="2337" y="2084"/>
                <a:ext cx="1096" cy="1097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  <a:cs typeface="+mn-cs"/>
                </a:endParaRPr>
              </a:p>
            </p:txBody>
          </p:sp>
          <p:sp>
            <p:nvSpPr>
              <p:cNvPr id="83997" name="Oval 13"/>
              <p:cNvSpPr>
                <a:spLocks noChangeArrowheads="1"/>
              </p:cNvSpPr>
              <p:nvPr/>
            </p:nvSpPr>
            <p:spPr bwMode="gray">
              <a:xfrm>
                <a:off x="2337" y="2083"/>
                <a:ext cx="1096" cy="1098"/>
              </a:xfrm>
              <a:prstGeom prst="ellipse">
                <a:avLst/>
              </a:prstGeom>
              <a:gradFill rotWithShape="1">
                <a:gsLst>
                  <a:gs pos="0">
                    <a:srgbClr val="FFCC00"/>
                  </a:gs>
                  <a:gs pos="100000">
                    <a:srgbClr val="7C6300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>
                  <a:latin typeface="Calibri" pitchFamily="34" charset="0"/>
                </a:endParaRPr>
              </a:p>
            </p:txBody>
          </p:sp>
        </p:grpSp>
        <p:sp>
          <p:nvSpPr>
            <p:cNvPr id="83979" name="AutoShape 15"/>
            <p:cNvSpPr>
              <a:spLocks noChangeArrowheads="1"/>
            </p:cNvSpPr>
            <p:nvPr/>
          </p:nvSpPr>
          <p:spPr bwMode="gray">
            <a:xfrm>
              <a:off x="412" y="1429"/>
              <a:ext cx="1515" cy="952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0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1" name="AutoShape 16"/>
            <p:cNvSpPr>
              <a:spLocks noChangeArrowheads="1"/>
            </p:cNvSpPr>
            <p:nvPr/>
          </p:nvSpPr>
          <p:spPr bwMode="gray">
            <a:xfrm>
              <a:off x="412" y="706"/>
              <a:ext cx="1877" cy="777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bg1">
                    <a:lumMod val="65000"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83983" name="Text Box 20"/>
            <p:cNvSpPr txBox="1">
              <a:spLocks noChangeArrowheads="1"/>
            </p:cNvSpPr>
            <p:nvPr/>
          </p:nvSpPr>
          <p:spPr bwMode="gray">
            <a:xfrm>
              <a:off x="2398" y="1146"/>
              <a:ext cx="1443" cy="1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uk-UA" sz="4400" b="1" dirty="0" smtClean="0">
                  <a:solidFill>
                    <a:srgbClr val="FF0000"/>
                  </a:solidFill>
                  <a:latin typeface="Monotype Corsiva" pitchFamily="66" charset="0"/>
                </a:rPr>
                <a:t>ІКТ-компетентність педагогів</a:t>
              </a:r>
              <a:endParaRPr lang="en-US" sz="4400" b="1" dirty="0">
                <a:solidFill>
                  <a:srgbClr val="FF0000"/>
                </a:solidFill>
                <a:latin typeface="Monotype Corsiva" pitchFamily="66" charset="0"/>
              </a:endParaRPr>
            </a:p>
          </p:txBody>
        </p:sp>
        <p:sp>
          <p:nvSpPr>
            <p:cNvPr id="83985" name="Text Box 22"/>
            <p:cNvSpPr txBox="1">
              <a:spLocks noChangeArrowheads="1"/>
            </p:cNvSpPr>
            <p:nvPr/>
          </p:nvSpPr>
          <p:spPr bwMode="gray">
            <a:xfrm>
              <a:off x="292" y="873"/>
              <a:ext cx="1902" cy="5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uk-UA" b="1" dirty="0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Серпнева педрада:</a:t>
              </a:r>
            </a:p>
            <a:p>
              <a:pPr algn="ctr" eaLnBrk="0" hangingPunct="0"/>
              <a:r>
                <a:rPr lang="uk-UA" b="1" dirty="0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Рекомендації що навчання</a:t>
              </a:r>
            </a:p>
            <a:p>
              <a:pPr algn="ctr" eaLnBrk="0" hangingPunct="0"/>
              <a:r>
                <a:rPr lang="uk-UA" b="1" dirty="0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 вчителів основ </a:t>
              </a:r>
              <a:r>
                <a:rPr lang="uk-UA" b="1" dirty="0" err="1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інформаційно-</a:t>
              </a:r>
              <a:endParaRPr lang="uk-UA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 eaLnBrk="0" hangingPunct="0"/>
              <a:r>
                <a:rPr lang="uk-UA" b="1" dirty="0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Комунікаційних технологій</a:t>
              </a:r>
              <a:endParaRPr lang="uk-UA" b="1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3986" name="Text Box 24"/>
            <p:cNvSpPr txBox="1">
              <a:spLocks noChangeArrowheads="1"/>
            </p:cNvSpPr>
            <p:nvPr/>
          </p:nvSpPr>
          <p:spPr bwMode="gray">
            <a:xfrm>
              <a:off x="521" y="1576"/>
              <a:ext cx="1303" cy="7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uk-UA" sz="1400" b="1" dirty="0" smtClean="0">
                  <a:solidFill>
                    <a:srgbClr val="6600CC"/>
                  </a:solidFill>
                  <a:latin typeface="Times New Roman" pitchFamily="18" charset="0"/>
                  <a:cs typeface="Times New Roman" pitchFamily="18" charset="0"/>
                </a:rPr>
                <a:t>Педрада: «Рівень</a:t>
              </a:r>
            </a:p>
            <a:p>
              <a:pPr algn="ctr" eaLnBrk="0" hangingPunct="0"/>
              <a:r>
                <a:rPr lang="uk-UA" sz="1400" b="1" dirty="0" smtClean="0">
                  <a:solidFill>
                    <a:srgbClr val="6600CC"/>
                  </a:solidFill>
                  <a:latin typeface="Times New Roman" pitchFamily="18" charset="0"/>
                  <a:cs typeface="Times New Roman" pitchFamily="18" charset="0"/>
                </a:rPr>
                <a:t> інноваційних </a:t>
              </a:r>
              <a:r>
                <a:rPr lang="uk-UA" sz="1400" b="1" dirty="0" err="1" smtClean="0">
                  <a:solidFill>
                    <a:srgbClr val="6600CC"/>
                  </a:solidFill>
                  <a:latin typeface="Times New Roman" pitchFamily="18" charset="0"/>
                  <a:cs typeface="Times New Roman" pitchFamily="18" charset="0"/>
                </a:rPr>
                <a:t>компетенцій</a:t>
              </a:r>
              <a:r>
                <a:rPr lang="uk-UA" sz="1400" b="1" dirty="0" smtClean="0">
                  <a:solidFill>
                    <a:srgbClr val="6600CC"/>
                  </a:solidFill>
                  <a:latin typeface="Times New Roman" pitchFamily="18" charset="0"/>
                  <a:cs typeface="Times New Roman" pitchFamily="18" charset="0"/>
                </a:rPr>
                <a:t> та</a:t>
              </a:r>
            </a:p>
            <a:p>
              <a:pPr algn="ctr" eaLnBrk="0" hangingPunct="0"/>
              <a:r>
                <a:rPr lang="uk-UA" sz="1400" b="1" dirty="0">
                  <a:solidFill>
                    <a:srgbClr val="6600CC"/>
                  </a:solidFill>
                  <a:latin typeface="Times New Roman" pitchFamily="18" charset="0"/>
                  <a:cs typeface="Times New Roman" pitchFamily="18" charset="0"/>
                </a:rPr>
                <a:t>п</a:t>
              </a:r>
              <a:r>
                <a:rPr lang="uk-UA" sz="1400" b="1" dirty="0" smtClean="0">
                  <a:solidFill>
                    <a:srgbClr val="6600CC"/>
                  </a:solidFill>
                  <a:latin typeface="Times New Roman" pitchFamily="18" charset="0"/>
                  <a:cs typeface="Times New Roman" pitchFamily="18" charset="0"/>
                </a:rPr>
                <a:t>едагогічна</a:t>
              </a:r>
            </a:p>
            <a:p>
              <a:pPr algn="ctr" eaLnBrk="0" hangingPunct="0"/>
              <a:r>
                <a:rPr lang="uk-UA" sz="1400" b="1" dirty="0">
                  <a:solidFill>
                    <a:srgbClr val="6600CC"/>
                  </a:solidFill>
                  <a:latin typeface="Times New Roman" pitchFamily="18" charset="0"/>
                  <a:cs typeface="Times New Roman" pitchFamily="18" charset="0"/>
                </a:rPr>
                <a:t>м</a:t>
              </a:r>
              <a:r>
                <a:rPr lang="uk-UA" sz="1400" b="1" dirty="0" smtClean="0">
                  <a:solidFill>
                    <a:srgbClr val="6600CC"/>
                  </a:solidFill>
                  <a:latin typeface="Times New Roman" pitchFamily="18" charset="0"/>
                  <a:cs typeface="Times New Roman" pitchFamily="18" charset="0"/>
                </a:rPr>
                <a:t>айстерність </a:t>
              </a:r>
              <a:r>
                <a:rPr lang="uk-UA" sz="1400" b="1" dirty="0" err="1" smtClean="0">
                  <a:solidFill>
                    <a:srgbClr val="6600CC"/>
                  </a:solidFill>
                  <a:latin typeface="Times New Roman" pitchFamily="18" charset="0"/>
                  <a:cs typeface="Times New Roman" pitchFamily="18" charset="0"/>
                </a:rPr>
                <a:t>–основний</a:t>
              </a:r>
              <a:endParaRPr lang="uk-UA" sz="1400" b="1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 eaLnBrk="0" hangingPunct="0"/>
              <a:r>
                <a:rPr lang="uk-UA" sz="1400" b="1" dirty="0">
                  <a:solidFill>
                    <a:srgbClr val="6600CC"/>
                  </a:solidFill>
                  <a:latin typeface="Times New Roman" pitchFamily="18" charset="0"/>
                  <a:cs typeface="Times New Roman" pitchFamily="18" charset="0"/>
                </a:rPr>
                <a:t>ч</a:t>
              </a:r>
              <a:r>
                <a:rPr lang="uk-UA" sz="1400" b="1" dirty="0" smtClean="0">
                  <a:solidFill>
                    <a:srgbClr val="6600CC"/>
                  </a:solidFill>
                  <a:latin typeface="Times New Roman" pitchFamily="18" charset="0"/>
                  <a:cs typeface="Times New Roman" pitchFamily="18" charset="0"/>
                </a:rPr>
                <a:t>инник навчальних </a:t>
              </a:r>
            </a:p>
            <a:p>
              <a:pPr algn="ctr" eaLnBrk="0" hangingPunct="0"/>
              <a:r>
                <a:rPr lang="uk-UA" sz="1400" b="1" dirty="0" smtClean="0">
                  <a:solidFill>
                    <a:srgbClr val="6600CC"/>
                  </a:solidFill>
                  <a:latin typeface="Times New Roman" pitchFamily="18" charset="0"/>
                  <a:cs typeface="Times New Roman" pitchFamily="18" charset="0"/>
                </a:rPr>
                <a:t>досягнень учнів»</a:t>
              </a:r>
              <a:endParaRPr lang="uk-UA" sz="1400" b="1" dirty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41" name="AutoShape 16"/>
          <p:cNvSpPr>
            <a:spLocks noChangeArrowheads="1"/>
          </p:cNvSpPr>
          <p:nvPr/>
        </p:nvSpPr>
        <p:spPr bwMode="gray">
          <a:xfrm>
            <a:off x="46264" y="4098017"/>
            <a:ext cx="2448255" cy="1968500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chemeClr val="bg1">
                  <a:lumMod val="65000"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 smtClean="0">
                <a:solidFill>
                  <a:srgbClr val="9933FF"/>
                </a:solidFill>
                <a:latin typeface="Times New Roman" pitchFamily="18" charset="0"/>
                <a:cs typeface="Times New Roman" pitchFamily="18" charset="0"/>
              </a:rPr>
              <a:t>Науково-практична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>
                <a:solidFill>
                  <a:srgbClr val="9933FF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uk-UA" b="1" dirty="0" smtClean="0">
                <a:solidFill>
                  <a:srgbClr val="9933FF"/>
                </a:solidFill>
                <a:latin typeface="Times New Roman" pitchFamily="18" charset="0"/>
                <a:cs typeface="Times New Roman" pitchFamily="18" charset="0"/>
              </a:rPr>
              <a:t>онференція:»Роль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>
                <a:solidFill>
                  <a:srgbClr val="9933FF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uk-UA" b="1" dirty="0" smtClean="0">
                <a:solidFill>
                  <a:srgbClr val="9933FF"/>
                </a:solidFill>
                <a:latin typeface="Times New Roman" pitchFamily="18" charset="0"/>
                <a:cs typeface="Times New Roman" pitchFamily="18" charset="0"/>
              </a:rPr>
              <a:t>чителя у підвищенні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>
                <a:solidFill>
                  <a:srgbClr val="9933FF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uk-UA" b="1" dirty="0" smtClean="0">
                <a:solidFill>
                  <a:srgbClr val="9933FF"/>
                </a:solidFill>
                <a:latin typeface="Times New Roman" pitchFamily="18" charset="0"/>
                <a:cs typeface="Times New Roman" pitchFamily="18" charset="0"/>
              </a:rPr>
              <a:t>кості уроку засобами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 smtClean="0">
                <a:solidFill>
                  <a:srgbClr val="9933FF"/>
                </a:solidFill>
                <a:latin typeface="Times New Roman" pitchFamily="18" charset="0"/>
                <a:cs typeface="Times New Roman" pitchFamily="18" charset="0"/>
              </a:rPr>
              <a:t>нових освітній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 smtClean="0">
                <a:solidFill>
                  <a:srgbClr val="9933FF"/>
                </a:solidFill>
                <a:latin typeface="Times New Roman" pitchFamily="18" charset="0"/>
                <a:cs typeface="Times New Roman" pitchFamily="18" charset="0"/>
              </a:rPr>
              <a:t>технологій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 smtClean="0">
                <a:solidFill>
                  <a:srgbClr val="9933FF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uk-UA" b="1" dirty="0">
              <a:solidFill>
                <a:srgbClr val="9933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AutoShape 19"/>
          <p:cNvSpPr>
            <a:spLocks noChangeArrowheads="1"/>
          </p:cNvSpPr>
          <p:nvPr/>
        </p:nvSpPr>
        <p:spPr bwMode="gray">
          <a:xfrm>
            <a:off x="2547667" y="4985883"/>
            <a:ext cx="2614647" cy="1478801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rgbClr val="9CB86E"/>
              </a:gs>
              <a:gs pos="100000">
                <a:srgbClr val="156B13"/>
              </a:gs>
            </a:gsLst>
            <a:lin ang="0" scaled="0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r>
              <a:rPr lang="uk-UA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Нарада при ЗДНВР</a:t>
            </a:r>
          </a:p>
          <a:p>
            <a:pPr algn="ctr" eaLnBrk="0" hangingPunct="0">
              <a:defRPr/>
            </a:pPr>
            <a:r>
              <a:rPr lang="uk-UA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uk-UA" b="1" dirty="0" err="1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Мультмедійні</a:t>
            </a:r>
            <a:r>
              <a:rPr lang="uk-UA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 системи </a:t>
            </a:r>
          </a:p>
          <a:p>
            <a:pPr algn="ctr" eaLnBrk="0" hangingPunct="0">
              <a:defRPr/>
            </a:pPr>
            <a:r>
              <a:rPr lang="uk-UA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для розвитку творчих</a:t>
            </a:r>
          </a:p>
          <a:p>
            <a:pPr algn="ctr" eaLnBrk="0" hangingPunct="0">
              <a:defRPr/>
            </a:pPr>
            <a:r>
              <a:rPr lang="uk-UA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здібностей»</a:t>
            </a:r>
            <a:endParaRPr lang="uk-UA" b="1" dirty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3975" name="Picture 8" descr="F:\Татьяна\Анімації\791973138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157622" y="4985883"/>
            <a:ext cx="1100678" cy="1080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976" name="Picture 8" descr="F:\Татьяна\Анімації\791973138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264" y="5528395"/>
            <a:ext cx="1707757" cy="15639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3977" name="Прямоугольник 43"/>
          <p:cNvSpPr>
            <a:spLocks noChangeArrowheads="1"/>
          </p:cNvSpPr>
          <p:nvPr/>
        </p:nvSpPr>
        <p:spPr bwMode="auto">
          <a:xfrm>
            <a:off x="3071813" y="6488113"/>
            <a:ext cx="210948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1200" b="1" dirty="0" smtClean="0"/>
              <a:t>Власова Зоя Анатоліївна</a:t>
            </a:r>
            <a:endParaRPr lang="en-US" sz="1200" b="1" dirty="0"/>
          </a:p>
        </p:txBody>
      </p:sp>
      <p:pic>
        <p:nvPicPr>
          <p:cNvPr id="67586" name="Picture 2" descr="IMG_342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8710" y="204611"/>
            <a:ext cx="2819503" cy="1591281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  <a:extLst/>
        </p:spPr>
      </p:pic>
      <p:pic>
        <p:nvPicPr>
          <p:cNvPr id="67587" name="Picture 3" descr="IMG_412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4161" y="1973371"/>
            <a:ext cx="1360167" cy="183218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  <p:pic>
        <p:nvPicPr>
          <p:cNvPr id="67588" name="Picture 4" descr="IMG_4121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3258" y="1889946"/>
            <a:ext cx="1660742" cy="124555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  <p:pic>
        <p:nvPicPr>
          <p:cNvPr id="67589" name="Picture 5" descr="IMG_4118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1471" y="3839253"/>
            <a:ext cx="1672302" cy="124301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590" name="Picture 6" descr="IMG_4116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0946" y="4523444"/>
            <a:ext cx="1610362" cy="12093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75000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5" name="Picture 3" descr="F:\Татьяна\Анімації\92965750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12725" y="115888"/>
            <a:ext cx="8643938" cy="30845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uk-UA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  <a:cs typeface="+mn-cs"/>
              </a:rPr>
              <a:t>Як свідчить практика, розвитку пізнавальної активності, зокрема формування мотивів навчальної діяльності та інтересу до предмету, розвитку логічного мислення ефективно сприяє використання інформаційно-комунікаційних технологій (ІКТ).</a:t>
            </a:r>
            <a:endParaRPr lang="ru-RU" sz="3600" b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Monotype Corsiva" pitchFamily="66" charset="0"/>
              <a:cs typeface="+mn-cs"/>
            </a:endParaRPr>
          </a:p>
        </p:txBody>
      </p:sp>
      <p:pic>
        <p:nvPicPr>
          <p:cNvPr id="63490" name="Picture 2" descr="F:\Татьяна\таня-фото\IMG_1146.jpg"/>
          <p:cNvPicPr>
            <a:picLocks noChangeAspect="1" noChangeArrowheads="1"/>
          </p:cNvPicPr>
          <p:nvPr/>
        </p:nvPicPr>
        <p:blipFill>
          <a:blip r:embed="rId4" cstate="print">
            <a:extLst/>
          </a:blip>
          <a:srcRect/>
          <a:stretch>
            <a:fillRect/>
          </a:stretch>
        </p:blipFill>
        <p:spPr bwMode="auto">
          <a:xfrm>
            <a:off x="4786282" y="3143248"/>
            <a:ext cx="4357718" cy="3235163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225425" dist="50800" dir="5220000" algn="ctr">
              <a:srgbClr val="000000">
                <a:alpha val="33000"/>
              </a:srgbClr>
            </a:outerShdw>
            <a:softEdge rad="31750"/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  <a:extLst/>
        </p:spPr>
      </p:pic>
      <p:pic>
        <p:nvPicPr>
          <p:cNvPr id="63491" name="Picture 3" descr="F:\Татьяна\таня-фото\IMG_1143.jpg"/>
          <p:cNvPicPr>
            <a:picLocks noChangeAspect="1" noChangeArrowheads="1"/>
          </p:cNvPicPr>
          <p:nvPr/>
        </p:nvPicPr>
        <p:blipFill>
          <a:blip r:embed="rId5" cstate="print">
            <a:lum bright="-10000"/>
            <a:extLst/>
          </a:blip>
          <a:srcRect/>
          <a:stretch>
            <a:fillRect/>
          </a:stretch>
        </p:blipFill>
        <p:spPr bwMode="auto">
          <a:xfrm>
            <a:off x="357158" y="3143248"/>
            <a:ext cx="4643470" cy="32147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  <a:extLst/>
        </p:spPr>
      </p:pic>
      <p:sp>
        <p:nvSpPr>
          <p:cNvPr id="98309" name="Прямоугольник 5"/>
          <p:cNvSpPr>
            <a:spLocks noChangeArrowheads="1"/>
          </p:cNvSpPr>
          <p:nvPr/>
        </p:nvSpPr>
        <p:spPr bwMode="auto">
          <a:xfrm>
            <a:off x="3143250" y="6488113"/>
            <a:ext cx="210948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1200" b="1" dirty="0" smtClean="0">
                <a:solidFill>
                  <a:schemeClr val="bg1"/>
                </a:solidFill>
              </a:rPr>
              <a:t>Власова Зоя Анатоліївна</a:t>
            </a:r>
            <a:endParaRPr lang="en-US" sz="1200" b="1" dirty="0">
              <a:solidFill>
                <a:schemeClr val="bg1"/>
              </a:solidFill>
            </a:endParaRPr>
          </a:p>
        </p:txBody>
      </p:sp>
      <p:pic>
        <p:nvPicPr>
          <p:cNvPr id="71681" name="Picture 1" descr="C:\Documents and Settings\Януля\Рабочий стол\1140043d1d60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572375" y="5080000"/>
            <a:ext cx="1571625" cy="177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20000">
    <p:fad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rganization Chart 2"/>
          <p:cNvGrpSpPr>
            <a:grpSpLocks/>
          </p:cNvGrpSpPr>
          <p:nvPr/>
        </p:nvGrpSpPr>
        <p:grpSpPr bwMode="auto">
          <a:xfrm>
            <a:off x="145105" y="188913"/>
            <a:ext cx="8713787" cy="6408439"/>
            <a:chOff x="1134" y="1268"/>
            <a:chExt cx="4895" cy="630"/>
          </a:xfrm>
        </p:grpSpPr>
        <p:cxnSp>
          <p:nvCxnSpPr>
            <p:cNvPr id="64516" name="_s64516"/>
            <p:cNvCxnSpPr>
              <a:cxnSpLocks noChangeShapeType="1"/>
              <a:stCxn id="10" idx="0"/>
              <a:endCxn id="5" idx="2"/>
            </p:cNvCxnSpPr>
            <p:nvPr/>
          </p:nvCxnSpPr>
          <p:spPr bwMode="auto">
            <a:xfrm rot="5400000" flipH="1">
              <a:off x="4518" y="509"/>
              <a:ext cx="144" cy="2015"/>
            </a:xfrm>
            <a:prstGeom prst="bentConnector3">
              <a:avLst>
                <a:gd name="adj1" fmla="val 7884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4517" name="_s64517"/>
            <p:cNvCxnSpPr>
              <a:cxnSpLocks noChangeShapeType="1"/>
              <a:stCxn id="9" idx="0"/>
              <a:endCxn id="5" idx="2"/>
            </p:cNvCxnSpPr>
            <p:nvPr/>
          </p:nvCxnSpPr>
          <p:spPr bwMode="auto">
            <a:xfrm rot="5400000" flipH="1">
              <a:off x="4015" y="1012"/>
              <a:ext cx="144" cy="1009"/>
            </a:xfrm>
            <a:prstGeom prst="bentConnector3">
              <a:avLst>
                <a:gd name="adj1" fmla="val 7884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4518" name="_s64518"/>
            <p:cNvCxnSpPr>
              <a:cxnSpLocks noChangeShapeType="1"/>
              <a:stCxn id="8" idx="0"/>
              <a:endCxn id="5" idx="2"/>
            </p:cNvCxnSpPr>
            <p:nvPr/>
          </p:nvCxnSpPr>
          <p:spPr bwMode="auto">
            <a:xfrm rot="5400000" flipH="1">
              <a:off x="3511" y="1516"/>
              <a:ext cx="144" cy="1"/>
            </a:xfrm>
            <a:prstGeom prst="bentConnector3">
              <a:avLst>
                <a:gd name="adj1" fmla="val 7884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4519" name="_s64519"/>
            <p:cNvCxnSpPr>
              <a:cxnSpLocks noChangeShapeType="1"/>
              <a:stCxn id="7" idx="0"/>
              <a:endCxn id="5" idx="2"/>
            </p:cNvCxnSpPr>
            <p:nvPr/>
          </p:nvCxnSpPr>
          <p:spPr bwMode="auto">
            <a:xfrm rot="16200000">
              <a:off x="3007" y="1013"/>
              <a:ext cx="144" cy="1007"/>
            </a:xfrm>
            <a:prstGeom prst="bentConnector3">
              <a:avLst>
                <a:gd name="adj1" fmla="val 7884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4520" name="_s64520"/>
            <p:cNvCxnSpPr>
              <a:cxnSpLocks noChangeShapeType="1"/>
              <a:stCxn id="6" idx="0"/>
              <a:endCxn id="5" idx="2"/>
            </p:cNvCxnSpPr>
            <p:nvPr/>
          </p:nvCxnSpPr>
          <p:spPr bwMode="auto">
            <a:xfrm rot="16200000">
              <a:off x="2502" y="509"/>
              <a:ext cx="144" cy="2016"/>
            </a:xfrm>
            <a:prstGeom prst="bentConnector3">
              <a:avLst>
                <a:gd name="adj1" fmla="val 7884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" name="_s64521"/>
            <p:cNvSpPr>
              <a:spLocks noChangeArrowheads="1"/>
            </p:cNvSpPr>
            <p:nvPr/>
          </p:nvSpPr>
          <p:spPr bwMode="auto">
            <a:xfrm>
              <a:off x="1547" y="1268"/>
              <a:ext cx="4069" cy="177"/>
            </a:xfrm>
            <a:prstGeom prst="roundRect">
              <a:avLst>
                <a:gd name="adj" fmla="val 16667"/>
              </a:avLst>
            </a:prstGeom>
            <a:solidFill>
              <a:srgbClr val="00FF00"/>
            </a:solidFill>
            <a:ln w="9525">
              <a:solidFill>
                <a:srgbClr val="00FF00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3000" b="1" i="0" u="none" strike="noStrike" cap="none" normalizeH="0" baseline="0" dirty="0" smtClean="0">
                  <a:ln>
                    <a:noFill/>
                  </a:ln>
                  <a:solidFill>
                    <a:srgbClr val="FF00FF"/>
                  </a:solidFill>
                  <a:effectLst/>
                  <a:latin typeface="Arial" charset="0"/>
                  <a:cs typeface="Arial" charset="0"/>
                </a:rPr>
                <a:t>Структура опорної школи: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3000" b="1" i="0" u="none" strike="noStrike" cap="none" normalizeH="0" baseline="0" dirty="0" smtClean="0">
                  <a:ln>
                    <a:noFill/>
                  </a:ln>
                  <a:solidFill>
                    <a:srgbClr val="FF00FF"/>
                  </a:solidFill>
                  <a:effectLst/>
                  <a:latin typeface="Arial" charset="0"/>
                  <a:cs typeface="Arial" charset="0"/>
                </a:rPr>
                <a:t>“Організація управлінської діяльності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3000" b="1" i="0" u="none" strike="noStrike" cap="none" normalizeH="0" baseline="0" dirty="0" smtClean="0">
                  <a:ln>
                    <a:noFill/>
                  </a:ln>
                  <a:solidFill>
                    <a:srgbClr val="FF00FF"/>
                  </a:solidFill>
                  <a:effectLst/>
                  <a:latin typeface="Arial" charset="0"/>
                  <a:cs typeface="Arial" charset="0"/>
                </a:rPr>
                <a:t>по удосконаленню </a:t>
              </a:r>
              <a:r>
                <a:rPr kumimoji="0" lang="uk-UA" sz="3000" b="1" i="0" u="none" strike="noStrike" cap="none" normalizeH="0" baseline="0" dirty="0" err="1" smtClean="0">
                  <a:ln>
                    <a:noFill/>
                  </a:ln>
                  <a:solidFill>
                    <a:srgbClr val="FF00FF"/>
                  </a:solidFill>
                  <a:effectLst/>
                  <a:latin typeface="Arial" charset="0"/>
                  <a:cs typeface="Arial" charset="0"/>
                </a:rPr>
                <a:t>навчально-</a:t>
              </a:r>
              <a:endParaRPr kumimoji="0" lang="uk-UA" sz="3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Arial" charset="0"/>
                <a:cs typeface="Arial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3000" b="1" i="0" u="none" strike="noStrike" cap="none" normalizeH="0" baseline="0" dirty="0" smtClean="0">
                  <a:ln>
                    <a:noFill/>
                  </a:ln>
                  <a:solidFill>
                    <a:srgbClr val="FF00FF"/>
                  </a:solidFill>
                  <a:effectLst/>
                  <a:latin typeface="Arial" charset="0"/>
                  <a:cs typeface="Arial" charset="0"/>
                </a:rPr>
                <a:t>виховного процесу в НВК”</a:t>
              </a:r>
              <a:endParaRPr kumimoji="0" lang="ru-RU" sz="3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6" name="_s64522"/>
            <p:cNvSpPr>
              <a:spLocks noChangeArrowheads="1"/>
            </p:cNvSpPr>
            <p:nvPr/>
          </p:nvSpPr>
          <p:spPr bwMode="auto">
            <a:xfrm>
              <a:off x="1134" y="1589"/>
              <a:ext cx="864" cy="309"/>
            </a:xfrm>
            <a:prstGeom prst="roundRect">
              <a:avLst>
                <a:gd name="adj" fmla="val 14426"/>
              </a:avLst>
            </a:prstGeom>
            <a:solidFill>
              <a:srgbClr val="99FF33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300" b="1" i="0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Arial" charset="0"/>
                  <a:cs typeface="Arial" charset="0"/>
                </a:rPr>
                <a:t>Реалізація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300" b="1" i="0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Arial" charset="0"/>
                  <a:cs typeface="Arial" charset="0"/>
                </a:rPr>
                <a:t>особистісно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300" b="1" i="0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Arial" charset="0"/>
                  <a:cs typeface="Arial" charset="0"/>
                </a:rPr>
                <a:t>орієнтованого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300" b="1" i="0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Arial" charset="0"/>
                  <a:cs typeface="Arial" charset="0"/>
                </a:rPr>
                <a:t>підходу до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300" b="1" i="0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Arial" charset="0"/>
                  <a:cs typeface="Arial" charset="0"/>
                </a:rPr>
                <a:t> розвитку,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300" b="1" i="0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Arial" charset="0"/>
                  <a:cs typeface="Arial" charset="0"/>
                </a:rPr>
                <a:t>навчання і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300" b="1" i="0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Arial" charset="0"/>
                  <a:cs typeface="Arial" charset="0"/>
                </a:rPr>
                <a:t>виховання дітей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300" b="1" i="0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Arial" charset="0"/>
                  <a:cs typeface="Arial" charset="0"/>
                </a:rPr>
                <a:t>та підлітків через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300" b="1" i="0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Arial" charset="0"/>
                  <a:cs typeface="Arial" charset="0"/>
                </a:rPr>
                <a:t>оновлення змісту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300" b="1" i="0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Arial" charset="0"/>
                  <a:cs typeface="Arial" charset="0"/>
                </a:rPr>
                <a:t>освіти та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300" b="1" i="0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Arial" charset="0"/>
                  <a:cs typeface="Arial" charset="0"/>
                </a:rPr>
                <a:t>впровадження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300" b="1" i="0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Arial" charset="0"/>
                  <a:cs typeface="Arial" charset="0"/>
                </a:rPr>
                <a:t> нових освітніх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300" b="1" i="0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Arial" charset="0"/>
                  <a:cs typeface="Arial" charset="0"/>
                </a:rPr>
                <a:t>технологій на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300" b="1" i="0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Arial" charset="0"/>
                  <a:cs typeface="Arial" charset="0"/>
                </a:rPr>
                <a:t>всіх ступенях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300" b="1" i="0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Arial" charset="0"/>
                  <a:cs typeface="Arial" charset="0"/>
                </a:rPr>
                <a:t>навчання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300" b="1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7" name="_s64523"/>
            <p:cNvSpPr>
              <a:spLocks noChangeArrowheads="1"/>
            </p:cNvSpPr>
            <p:nvPr/>
          </p:nvSpPr>
          <p:spPr bwMode="auto">
            <a:xfrm>
              <a:off x="2142" y="1589"/>
              <a:ext cx="864" cy="309"/>
            </a:xfrm>
            <a:prstGeom prst="roundRect">
              <a:avLst>
                <a:gd name="adj" fmla="val 16667"/>
              </a:avLst>
            </a:prstGeom>
            <a:solidFill>
              <a:srgbClr val="99FF33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300" b="1" i="0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Arial" charset="0"/>
                  <a:cs typeface="Arial" charset="0"/>
                </a:rPr>
                <a:t>Удосконалення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300" b="1" i="0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Arial" charset="0"/>
                  <a:cs typeface="Arial" charset="0"/>
                </a:rPr>
                <a:t>системи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300" b="1" i="0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Arial" charset="0"/>
                  <a:cs typeface="Arial" charset="0"/>
                </a:rPr>
                <a:t> управління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300" b="1" i="0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Arial" charset="0"/>
                  <a:cs typeface="Arial" charset="0"/>
                </a:rPr>
                <a:t>навчальним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300" b="1" i="0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Arial" charset="0"/>
                  <a:cs typeface="Arial" charset="0"/>
                </a:rPr>
                <a:t>закладом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300" b="1" i="0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Arial" charset="0"/>
                  <a:cs typeface="Arial" charset="0"/>
                </a:rPr>
                <a:t>на основі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300" b="1" i="0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Arial" charset="0"/>
                  <a:cs typeface="Arial" charset="0"/>
                </a:rPr>
                <a:t>моніторингу</a:t>
              </a:r>
              <a:endParaRPr kumimoji="0" lang="ru-RU" sz="1300" b="1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8" name="_s64524"/>
            <p:cNvSpPr>
              <a:spLocks noChangeArrowheads="1"/>
            </p:cNvSpPr>
            <p:nvPr/>
          </p:nvSpPr>
          <p:spPr bwMode="auto">
            <a:xfrm>
              <a:off x="3150" y="1589"/>
              <a:ext cx="864" cy="309"/>
            </a:xfrm>
            <a:prstGeom prst="roundRect">
              <a:avLst>
                <a:gd name="adj" fmla="val 16667"/>
              </a:avLst>
            </a:prstGeom>
            <a:solidFill>
              <a:srgbClr val="99FF33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300" b="1" i="0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Arial" charset="0"/>
                  <a:cs typeface="Arial" charset="0"/>
                </a:rPr>
                <a:t>Пошук та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300" b="1" i="0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Arial" charset="0"/>
                  <a:cs typeface="Arial" charset="0"/>
                </a:rPr>
                <a:t>залучення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300" b="1" i="0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Arial" charset="0"/>
                  <a:cs typeface="Arial" charset="0"/>
                </a:rPr>
                <a:t>позабюджетних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300" b="1" i="0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Arial" charset="0"/>
                  <a:cs typeface="Arial" charset="0"/>
                </a:rPr>
                <a:t>джерел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300" b="1" i="0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Arial" charset="0"/>
                  <a:cs typeface="Arial" charset="0"/>
                </a:rPr>
                <a:t>фінансування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300" b="1" i="0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Arial" charset="0"/>
                  <a:cs typeface="Arial" charset="0"/>
                </a:rPr>
                <a:t>для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300" b="1" i="0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Arial" charset="0"/>
                  <a:cs typeface="Arial" charset="0"/>
                </a:rPr>
                <a:t>розвитку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300" b="1" i="0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Arial" charset="0"/>
                  <a:cs typeface="Arial" charset="0"/>
                </a:rPr>
                <a:t>навчального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300" b="1" i="0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Arial" charset="0"/>
                  <a:cs typeface="Arial" charset="0"/>
                </a:rPr>
                <a:t>закладу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300" b="1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9" name="_s64525"/>
            <p:cNvSpPr>
              <a:spLocks noChangeArrowheads="1"/>
            </p:cNvSpPr>
            <p:nvPr/>
          </p:nvSpPr>
          <p:spPr bwMode="auto">
            <a:xfrm>
              <a:off x="4158" y="1589"/>
              <a:ext cx="864" cy="309"/>
            </a:xfrm>
            <a:prstGeom prst="roundRect">
              <a:avLst>
                <a:gd name="adj" fmla="val 16667"/>
              </a:avLst>
            </a:prstGeom>
            <a:solidFill>
              <a:srgbClr val="99FF33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300" b="1" i="0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Arial" charset="0"/>
                  <a:cs typeface="Arial" charset="0"/>
                </a:rPr>
                <a:t>Формування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uk-UA" sz="1300" b="1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Arial" charset="0"/>
                <a:cs typeface="Arial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300" b="1" i="0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Arial" charset="0"/>
                  <a:cs typeface="Arial" charset="0"/>
                </a:rPr>
                <a:t>здорового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300" b="1" i="0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Arial" charset="0"/>
                  <a:cs typeface="Arial" charset="0"/>
                </a:rPr>
                <a:t>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300" b="1" i="0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Arial" charset="0"/>
                  <a:cs typeface="Arial" charset="0"/>
                </a:rPr>
                <a:t>способу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uk-UA" sz="1300" b="1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Arial" charset="0"/>
                <a:cs typeface="Arial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300" b="1" i="0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Arial" charset="0"/>
                  <a:cs typeface="Arial" charset="0"/>
                </a:rPr>
                <a:t>життя</a:t>
              </a:r>
              <a:endParaRPr kumimoji="0" lang="ru-RU" sz="1300" b="1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10" name="_s64526"/>
            <p:cNvSpPr>
              <a:spLocks noChangeArrowheads="1"/>
            </p:cNvSpPr>
            <p:nvPr/>
          </p:nvSpPr>
          <p:spPr bwMode="auto">
            <a:xfrm>
              <a:off x="5166" y="1589"/>
              <a:ext cx="863" cy="309"/>
            </a:xfrm>
            <a:prstGeom prst="roundRect">
              <a:avLst>
                <a:gd name="adj" fmla="val 16667"/>
              </a:avLst>
            </a:prstGeom>
            <a:solidFill>
              <a:srgbClr val="99FF33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300" b="1" i="0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Arial" charset="0"/>
                  <a:cs typeface="Arial" charset="0"/>
                </a:rPr>
                <a:t>Удосконалення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300" b="1" i="0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Arial" charset="0"/>
                  <a:cs typeface="Arial" charset="0"/>
                </a:rPr>
                <a:t>уроку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300" b="1" i="0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Arial" charset="0"/>
                  <a:cs typeface="Arial" charset="0"/>
                </a:rPr>
                <a:t>як засобу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300" b="1" i="0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Arial" charset="0"/>
                  <a:cs typeface="Arial" charset="0"/>
                </a:rPr>
                <a:t>розвитку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300" b="1" i="0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Arial" charset="0"/>
                  <a:cs typeface="Arial" charset="0"/>
                </a:rPr>
                <a:t>творчої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300" b="1" i="0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Arial" charset="0"/>
                  <a:cs typeface="Arial" charset="0"/>
                </a:rPr>
                <a:t>особистості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300" b="1" i="0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Arial" charset="0"/>
                  <a:cs typeface="Arial" charset="0"/>
                </a:rPr>
                <a:t>вчителя і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300" b="1" i="0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Arial" charset="0"/>
                  <a:cs typeface="Arial" charset="0"/>
                </a:rPr>
                <a:t>учнів,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300" b="1" i="0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Arial" charset="0"/>
                  <a:cs typeface="Arial" charset="0"/>
                </a:rPr>
                <a:t>Їх самореалізації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300" b="1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Arial" charset="0"/>
                <a:cs typeface="Arial" charset="0"/>
              </a:endParaRPr>
            </a:p>
          </p:txBody>
        </p:sp>
      </p:grpSp>
      <p:pic>
        <p:nvPicPr>
          <p:cNvPr id="3" name="Picture 1" descr="F:\Татьяна\Анімації\80866788_8f32e206faf4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86097" y="1988840"/>
            <a:ext cx="1091804" cy="1190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://danalibmv.narod.ru/gif/093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528" y="1556792"/>
            <a:ext cx="1230313" cy="1366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3733868" y="6597352"/>
            <a:ext cx="19763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200" dirty="0" smtClean="0"/>
              <a:t>Власова Зоя Анатоліївна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3280243895"/>
      </p:ext>
    </p:extLst>
  </p:cSld>
  <p:clrMapOvr>
    <a:masterClrMapping/>
  </p:clrMapOvr>
  <p:transition advClick="0" advTm="20000">
    <p:wipe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00082"/>
            </a:gs>
            <a:gs pos="13000">
              <a:srgbClr val="0047FF"/>
            </a:gs>
            <a:gs pos="28000">
              <a:srgbClr val="000082"/>
            </a:gs>
            <a:gs pos="42999">
              <a:srgbClr val="0047FF"/>
            </a:gs>
            <a:gs pos="58000">
              <a:srgbClr val="000082"/>
            </a:gs>
            <a:gs pos="72000">
              <a:srgbClr val="0047FF"/>
            </a:gs>
            <a:gs pos="87000">
              <a:srgbClr val="000082"/>
            </a:gs>
            <a:gs pos="100000">
              <a:srgbClr val="0047F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E:\Татьяна\таня-фото\таня\IMG_3426.jpg"/>
          <p:cNvPicPr>
            <a:picLocks noChangeAspect="1" noChangeArrowheads="1"/>
          </p:cNvPicPr>
          <p:nvPr/>
        </p:nvPicPr>
        <p:blipFill>
          <a:blip r:embed="rId3" cstate="print">
            <a:lum contrast="30000"/>
            <a:extLst/>
          </a:blip>
          <a:srcRect/>
          <a:stretch>
            <a:fillRect/>
          </a:stretch>
        </p:blipFill>
        <p:spPr bwMode="auto">
          <a:xfrm>
            <a:off x="-428660" y="857232"/>
            <a:ext cx="5286380" cy="2857520"/>
          </a:xfrm>
          <a:prstGeom prst="teardrop">
            <a:avLst>
              <a:gd name="adj" fmla="val 106554"/>
            </a:avLst>
          </a:prstGeom>
          <a:noFill/>
          <a:scene3d>
            <a:camera prst="perspectiveContrastingRightFacing"/>
            <a:lightRig rig="threePt" dir="t"/>
          </a:scene3d>
          <a:sp3d>
            <a:bevelT w="114300" prst="artDeco"/>
          </a:sp3d>
          <a:extLst/>
        </p:spPr>
      </p:pic>
      <p:pic>
        <p:nvPicPr>
          <p:cNvPr id="6" name="Picture 3" descr="E:\Мама-фото-школа\IMG_3747.JPG"/>
          <p:cNvPicPr>
            <a:picLocks noChangeAspect="1" noChangeArrowheads="1"/>
          </p:cNvPicPr>
          <p:nvPr/>
        </p:nvPicPr>
        <p:blipFill>
          <a:blip r:embed="rId4" cstate="print">
            <a:lum bright="10000" contrast="20000"/>
            <a:extLst/>
          </a:blip>
          <a:srcRect/>
          <a:stretch>
            <a:fillRect/>
          </a:stretch>
        </p:blipFill>
        <p:spPr bwMode="auto">
          <a:xfrm rot="168513">
            <a:off x="3491935" y="929503"/>
            <a:ext cx="5932332" cy="2714621"/>
          </a:xfrm>
          <a:prstGeom prst="teardrop">
            <a:avLst/>
          </a:prstGeom>
          <a:noFill/>
          <a:scene3d>
            <a:camera prst="perspectiveContrastingRightFacing"/>
            <a:lightRig rig="threePt" dir="t"/>
          </a:scene3d>
          <a:sp3d>
            <a:bevelT prst="angle"/>
          </a:sp3d>
          <a:extLst/>
        </p:spPr>
      </p:pic>
      <p:pic>
        <p:nvPicPr>
          <p:cNvPr id="9" name="Picture 7" descr="IMG_1494"/>
          <p:cNvPicPr>
            <a:picLocks noChangeAspect="1" noChangeArrowheads="1"/>
          </p:cNvPicPr>
          <p:nvPr/>
        </p:nvPicPr>
        <p:blipFill>
          <a:blip r:embed="rId5" cstate="print">
            <a:lum bright="10000" contrast="20000"/>
            <a:extLst/>
          </a:blip>
          <a:srcRect/>
          <a:stretch>
            <a:fillRect/>
          </a:stretch>
        </p:blipFill>
        <p:spPr bwMode="auto">
          <a:xfrm>
            <a:off x="0" y="3714728"/>
            <a:ext cx="4124303" cy="3143272"/>
          </a:xfrm>
          <a:prstGeom prst="teardrop">
            <a:avLst>
              <a:gd name="adj" fmla="val 109150"/>
            </a:avLst>
          </a:prstGeom>
          <a:noFill/>
          <a:ln>
            <a:noFill/>
          </a:ln>
          <a:scene3d>
            <a:camera prst="isometricOffAxis1Right"/>
            <a:lightRig rig="threePt" dir="t"/>
          </a:scene3d>
          <a:sp3d>
            <a:bevelT prst="angle"/>
          </a:sp3d>
          <a:extLst/>
        </p:spPr>
      </p:pic>
      <p:pic>
        <p:nvPicPr>
          <p:cNvPr id="10" name="Picture 6" descr="IMG_1489"/>
          <p:cNvPicPr>
            <a:picLocks noChangeAspect="1" noChangeArrowheads="1"/>
          </p:cNvPicPr>
          <p:nvPr/>
        </p:nvPicPr>
        <p:blipFill>
          <a:blip r:embed="rId6" cstate="print">
            <a:lum bright="10000" contrast="30000"/>
            <a:extLst/>
          </a:blip>
          <a:srcRect/>
          <a:stretch>
            <a:fillRect/>
          </a:stretch>
        </p:blipFill>
        <p:spPr bwMode="auto">
          <a:xfrm>
            <a:off x="4572000" y="3714728"/>
            <a:ext cx="4071966" cy="3143272"/>
          </a:xfrm>
          <a:prstGeom prst="teardrop">
            <a:avLst>
              <a:gd name="adj" fmla="val 116396"/>
            </a:avLst>
          </a:prstGeom>
          <a:noFill/>
          <a:ln>
            <a:noFill/>
          </a:ln>
          <a:scene3d>
            <a:camera prst="isometricOffAxis1Right"/>
            <a:lightRig rig="threePt" dir="t"/>
          </a:scene3d>
          <a:sp3d>
            <a:bevelT prst="convex"/>
          </a:sp3d>
          <a:extLst/>
        </p:spPr>
      </p:pic>
      <p:sp>
        <p:nvSpPr>
          <p:cNvPr id="11" name="Овал 10"/>
          <p:cNvSpPr/>
          <p:nvPr/>
        </p:nvSpPr>
        <p:spPr>
          <a:xfrm>
            <a:off x="0" y="0"/>
            <a:ext cx="9144000" cy="714375"/>
          </a:xfrm>
          <a:prstGeom prst="ellipse">
            <a:avLst/>
          </a:prstGeom>
          <a:solidFill>
            <a:srgbClr val="00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4400" b="1" dirty="0">
                <a:solidFill>
                  <a:srgbClr val="D23AD2"/>
                </a:solidFill>
                <a:latin typeface="Monotype Corsiva" pitchFamily="66" charset="0"/>
                <a:cs typeface="Arial" pitchFamily="34" charset="0"/>
              </a:rPr>
              <a:t>Інновації  нам </a:t>
            </a:r>
            <a:r>
              <a:rPr lang="en-US" sz="4400" b="1" dirty="0">
                <a:solidFill>
                  <a:srgbClr val="D23AD2"/>
                </a:solidFill>
                <a:latin typeface="Monotype Corsiva" pitchFamily="66" charset="0"/>
                <a:cs typeface="Arial" pitchFamily="34" charset="0"/>
              </a:rPr>
              <a:t> </a:t>
            </a:r>
            <a:r>
              <a:rPr lang="uk-UA" sz="4400" b="1" dirty="0">
                <a:solidFill>
                  <a:srgbClr val="D23AD2"/>
                </a:solidFill>
                <a:latin typeface="Monotype Corsiva" pitchFamily="66" charset="0"/>
                <a:cs typeface="Arial" pitchFamily="34" charset="0"/>
              </a:rPr>
              <a:t>під  силу!  </a:t>
            </a:r>
            <a:endParaRPr lang="ru-RU" sz="4400" b="1" dirty="0">
              <a:solidFill>
                <a:srgbClr val="D23AD2"/>
              </a:solidFill>
              <a:latin typeface="Monotype Corsiva" pitchFamily="66" charset="0"/>
              <a:cs typeface="Arial" pitchFamily="34" charset="0"/>
            </a:endParaRPr>
          </a:p>
        </p:txBody>
      </p:sp>
      <p:pic>
        <p:nvPicPr>
          <p:cNvPr id="12" name="Picture 8" descr="Cveti141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-2929915">
            <a:off x="2837657" y="4255294"/>
            <a:ext cx="1423987" cy="249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6" descr="Cveti141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071938" y="4429125"/>
            <a:ext cx="1296987" cy="227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7" descr="Cveti141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-1171643">
            <a:off x="3397250" y="4044950"/>
            <a:ext cx="1506538" cy="2636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1" descr="F:\Татьяна\Анімації\animaciya-181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124700" y="6067425"/>
            <a:ext cx="2019300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4699" name="Прямоугольник 15"/>
          <p:cNvSpPr>
            <a:spLocks noChangeArrowheads="1"/>
          </p:cNvSpPr>
          <p:nvPr/>
        </p:nvSpPr>
        <p:spPr bwMode="auto">
          <a:xfrm>
            <a:off x="3143250" y="6488113"/>
            <a:ext cx="210948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1200" b="1" dirty="0" smtClean="0"/>
              <a:t>Власова Зоя Анатоліївна</a:t>
            </a:r>
            <a:endParaRPr lang="en-US" sz="1200" b="1" dirty="0"/>
          </a:p>
        </p:txBody>
      </p:sp>
      <p:pic>
        <p:nvPicPr>
          <p:cNvPr id="16" name="Picture 3" descr="C:\Documents and Settings\Януля\Рабочий стол\0_200a3_d2cc683f_XL.gif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-1288590">
            <a:off x="311811" y="4861907"/>
            <a:ext cx="1586423" cy="2018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20000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260350"/>
            <a:ext cx="1908175" cy="190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388" y="333375"/>
            <a:ext cx="1727200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7" name="WordArt 7"/>
          <p:cNvSpPr>
            <a:spLocks noChangeArrowheads="1" noChangeShapeType="1" noTextEdit="1"/>
          </p:cNvSpPr>
          <p:nvPr/>
        </p:nvSpPr>
        <p:spPr bwMode="auto">
          <a:xfrm>
            <a:off x="2411413" y="549275"/>
            <a:ext cx="4500562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Профіль навчання - універсальний</a:t>
            </a:r>
          </a:p>
        </p:txBody>
      </p:sp>
      <p:grpSp>
        <p:nvGrpSpPr>
          <p:cNvPr id="2" name="Organization Chart 2"/>
          <p:cNvGrpSpPr>
            <a:grpSpLocks/>
          </p:cNvGrpSpPr>
          <p:nvPr/>
        </p:nvGrpSpPr>
        <p:grpSpPr bwMode="auto">
          <a:xfrm>
            <a:off x="590550" y="2588217"/>
            <a:ext cx="7942263" cy="3691287"/>
            <a:chOff x="1134" y="1492"/>
            <a:chExt cx="3888" cy="516"/>
          </a:xfrm>
        </p:grpSpPr>
        <p:cxnSp>
          <p:nvCxnSpPr>
            <p:cNvPr id="66564" name="_s66564"/>
            <p:cNvCxnSpPr>
              <a:cxnSpLocks noChangeShapeType="1"/>
              <a:stCxn id="8" idx="0"/>
              <a:endCxn id="3" idx="2"/>
            </p:cNvCxnSpPr>
            <p:nvPr/>
          </p:nvCxnSpPr>
          <p:spPr bwMode="auto">
            <a:xfrm rot="16200000" flipV="1">
              <a:off x="3612" y="912"/>
              <a:ext cx="74" cy="1513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rgbClr val="00FF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6565" name="_s66565"/>
            <p:cNvCxnSpPr>
              <a:cxnSpLocks noChangeShapeType="1"/>
              <a:endCxn id="3" idx="2"/>
            </p:cNvCxnSpPr>
            <p:nvPr/>
          </p:nvCxnSpPr>
          <p:spPr bwMode="auto">
            <a:xfrm rot="5400000" flipH="1">
              <a:off x="3201" y="1323"/>
              <a:ext cx="74" cy="689"/>
            </a:xfrm>
            <a:prstGeom prst="bentConnector3">
              <a:avLst>
                <a:gd name="adj1" fmla="val 18847"/>
              </a:avLst>
            </a:prstGeom>
            <a:noFill/>
            <a:ln w="28575">
              <a:solidFill>
                <a:srgbClr val="00FF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6566" name="_s66566"/>
            <p:cNvCxnSpPr>
              <a:cxnSpLocks noChangeShapeType="1"/>
              <a:stCxn id="5" idx="0"/>
              <a:endCxn id="3" idx="2"/>
            </p:cNvCxnSpPr>
            <p:nvPr/>
          </p:nvCxnSpPr>
          <p:spPr bwMode="auto">
            <a:xfrm rot="16200000" flipV="1">
              <a:off x="2925" y="1599"/>
              <a:ext cx="89" cy="154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6567" name="_s66567"/>
            <p:cNvCxnSpPr>
              <a:cxnSpLocks noChangeShapeType="1"/>
              <a:stCxn id="4" idx="0"/>
              <a:endCxn id="3" idx="2"/>
            </p:cNvCxnSpPr>
            <p:nvPr/>
          </p:nvCxnSpPr>
          <p:spPr bwMode="auto">
            <a:xfrm rot="5400000" flipH="1" flipV="1">
              <a:off x="2278" y="1091"/>
              <a:ext cx="74" cy="1154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rgbClr val="00FF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" name="_s66568"/>
            <p:cNvSpPr>
              <a:spLocks noChangeArrowheads="1"/>
            </p:cNvSpPr>
            <p:nvPr/>
          </p:nvSpPr>
          <p:spPr bwMode="auto">
            <a:xfrm>
              <a:off x="1749" y="1492"/>
              <a:ext cx="2287" cy="139"/>
            </a:xfrm>
            <a:prstGeom prst="roundRect">
              <a:avLst>
                <a:gd name="adj" fmla="val 16667"/>
              </a:avLst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2400" b="1" i="0" u="none" strike="noStrike" cap="none" normalizeH="0" baseline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Arial" charset="0"/>
                  <a:cs typeface="Arial" charset="0"/>
                </a:rPr>
                <a:t>Задоволення потреб учнів</a:t>
              </a:r>
              <a:endParaRPr kumimoji="0" lang="ru-RU" sz="2400" b="1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4" name="_s66569"/>
            <p:cNvSpPr>
              <a:spLocks noChangeArrowheads="1"/>
            </p:cNvSpPr>
            <p:nvPr/>
          </p:nvSpPr>
          <p:spPr bwMode="auto">
            <a:xfrm>
              <a:off x="1134" y="1705"/>
              <a:ext cx="1209" cy="288"/>
            </a:xfrm>
            <a:prstGeom prst="roundRect">
              <a:avLst>
                <a:gd name="adj" fmla="val 16667"/>
              </a:avLst>
            </a:prstGeom>
            <a:solidFill>
              <a:srgbClr val="00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800" b="1" i="0" u="none" strike="noStrike" cap="none" normalizeH="0" baseline="0" dirty="0" smtClean="0">
                  <a:ln>
                    <a:noFill/>
                  </a:ln>
                  <a:solidFill>
                    <a:srgbClr val="FF00FF"/>
                  </a:solidFill>
                  <a:effectLst/>
                  <a:latin typeface="Arial" charset="0"/>
                  <a:cs typeface="Arial" charset="0"/>
                </a:rPr>
                <a:t>Курси за вибором: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uk-UA" sz="1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Arial" charset="0"/>
                <a:cs typeface="Arial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- </a:t>
              </a:r>
              <a:r>
                <a:rPr kumimoji="0" lang="uk-UA" sz="1400" b="1" i="0" u="none" strike="noStrike" cap="none" normalizeH="0" baseline="0" dirty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Arial" charset="0"/>
                  <a:cs typeface="Arial" charset="0"/>
                </a:rPr>
                <a:t>логіка;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400" b="1" i="0" u="none" strike="noStrike" cap="none" normalizeH="0" baseline="0" dirty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Arial" charset="0"/>
                  <a:cs typeface="Arial" charset="0"/>
                </a:rPr>
                <a:t>- кроки до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400" b="1" i="0" u="none" strike="noStrike" cap="none" normalizeH="0" baseline="0" dirty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Arial" charset="0"/>
                  <a:cs typeface="Arial" charset="0"/>
                </a:rPr>
                <a:t>інформатики;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400" b="1" i="0" u="none" strike="noStrike" cap="none" normalizeH="0" baseline="0" dirty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Arial" charset="0"/>
                  <a:cs typeface="Arial" charset="0"/>
                </a:rPr>
                <a:t>- російська мова</a:t>
              </a:r>
              <a:endPara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5" name="_s66570"/>
            <p:cNvSpPr>
              <a:spLocks noChangeArrowheads="1"/>
            </p:cNvSpPr>
            <p:nvPr/>
          </p:nvSpPr>
          <p:spPr bwMode="auto">
            <a:xfrm>
              <a:off x="2449" y="1720"/>
              <a:ext cx="1195" cy="288"/>
            </a:xfrm>
            <a:prstGeom prst="roundRect">
              <a:avLst>
                <a:gd name="adj" fmla="val 16667"/>
              </a:avLst>
            </a:prstGeom>
            <a:solidFill>
              <a:srgbClr val="00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800" b="1" i="0" u="none" strike="noStrike" cap="none" normalizeH="0" baseline="0" dirty="0" smtClean="0">
                  <a:ln>
                    <a:noFill/>
                  </a:ln>
                  <a:solidFill>
                    <a:srgbClr val="FF00FF"/>
                  </a:solidFill>
                  <a:effectLst/>
                  <a:latin typeface="Arial" charset="0"/>
                  <a:cs typeface="Arial" charset="0"/>
                </a:rPr>
                <a:t>Спецкурси: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uk-UA" sz="1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Arial" charset="0"/>
                <a:cs typeface="Arial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400" b="1" i="0" u="none" strike="noStrike" cap="none" normalizeH="0" baseline="0" dirty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Arial" charset="0"/>
                  <a:cs typeface="Arial" charset="0"/>
                </a:rPr>
                <a:t>- країнознавство;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400" b="1" i="0" u="none" strike="noStrike" cap="none" normalizeH="0" baseline="0" dirty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Arial" charset="0"/>
                  <a:cs typeface="Arial" charset="0"/>
                </a:rPr>
                <a:t>- екологія;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400" b="1" i="0" u="none" strike="noStrike" cap="none" normalizeH="0" baseline="0" dirty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Arial" charset="0"/>
                  <a:cs typeface="Arial" charset="0"/>
                </a:rPr>
                <a:t>- курс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400" b="1" i="0" u="none" strike="noStrike" cap="none" normalizeH="0" baseline="0" dirty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Arial" charset="0"/>
                  <a:cs typeface="Arial" charset="0"/>
                </a:rPr>
                <a:t>користувача.</a:t>
              </a:r>
              <a:endPara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8" name="_s66572"/>
            <p:cNvSpPr>
              <a:spLocks noChangeArrowheads="1"/>
            </p:cNvSpPr>
            <p:nvPr/>
          </p:nvSpPr>
          <p:spPr bwMode="auto">
            <a:xfrm>
              <a:off x="3788" y="1705"/>
              <a:ext cx="1234" cy="288"/>
            </a:xfrm>
            <a:prstGeom prst="roundRect">
              <a:avLst>
                <a:gd name="adj" fmla="val 16667"/>
              </a:avLst>
            </a:prstGeom>
            <a:solidFill>
              <a:srgbClr val="00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800" b="1" i="0" u="none" strike="noStrike" cap="none" normalizeH="0" baseline="0" dirty="0" smtClean="0">
                  <a:ln>
                    <a:noFill/>
                  </a:ln>
                  <a:solidFill>
                    <a:srgbClr val="FF00FF"/>
                  </a:solidFill>
                  <a:effectLst/>
                  <a:latin typeface="Arial" charset="0"/>
                  <a:cs typeface="Arial" charset="0"/>
                </a:rPr>
                <a:t>Факультативи: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400" b="1" i="0" u="none" strike="noStrike" cap="none" normalizeH="0" baseline="0" dirty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Arial" charset="0"/>
                  <a:cs typeface="Arial" charset="0"/>
                </a:rPr>
                <a:t>- ділова </a:t>
              </a:r>
              <a:r>
                <a:rPr kumimoji="0" lang="uk-UA" sz="1400" b="1" i="0" u="none" strike="noStrike" cap="none" normalizeH="0" baseline="0" dirty="0" err="1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Arial" charset="0"/>
                  <a:cs typeface="Arial" charset="0"/>
                </a:rPr>
                <a:t>укр.мова</a:t>
              </a:r>
              <a:r>
                <a:rPr kumimoji="0" lang="uk-UA" sz="1400" b="1" i="0" u="none" strike="noStrike" cap="none" normalizeH="0" baseline="0" dirty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Arial" charset="0"/>
                  <a:cs typeface="Arial" charset="0"/>
                </a:rPr>
                <a:t>;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400" b="1" i="0" u="none" strike="noStrike" cap="none" normalizeH="0" baseline="0" dirty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Arial" charset="0"/>
                  <a:cs typeface="Arial" charset="0"/>
                </a:rPr>
                <a:t>- російська мова;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400" b="1" i="0" u="none" strike="noStrike" cap="none" normalizeH="0" baseline="0" dirty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Arial" charset="0"/>
                  <a:cs typeface="Arial" charset="0"/>
                </a:rPr>
                <a:t>- математика;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400" b="1" i="0" u="none" strike="noStrike" cap="none" normalizeH="0" baseline="0" dirty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Arial" charset="0"/>
                  <a:cs typeface="Arial" charset="0"/>
                </a:rPr>
                <a:t>- основи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400" b="1" i="0" u="none" strike="noStrike" cap="none" normalizeH="0" baseline="0" dirty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Arial" charset="0"/>
                  <a:cs typeface="Arial" charset="0"/>
                </a:rPr>
                <a:t>програмування;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400" b="1" i="0" u="none" strike="noStrike" cap="none" normalizeH="0" baseline="0" dirty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Arial" charset="0"/>
                  <a:cs typeface="Arial" charset="0"/>
                </a:rPr>
                <a:t>- права людини;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400" b="1" i="0" u="none" strike="noStrike" cap="none" normalizeH="0" baseline="0" dirty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Arial" charset="0"/>
                  <a:cs typeface="Arial" charset="0"/>
                </a:rPr>
                <a:t>- видатні постаті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400" b="1" i="0" u="none" strike="noStrike" cap="none" normalizeH="0" baseline="0" dirty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Arial" charset="0"/>
                  <a:cs typeface="Arial" charset="0"/>
                </a:rPr>
                <a:t>України</a:t>
              </a:r>
              <a:endPara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charset="0"/>
                <a:cs typeface="Arial" charset="0"/>
              </a:endParaRPr>
            </a:p>
          </p:txBody>
        </p:sp>
      </p:grpSp>
      <p:pic>
        <p:nvPicPr>
          <p:cNvPr id="6" name="Picture 12" descr="C:\Documents and Settings\Яна.YANA.001\Мои документы\Downloads\kartinki-cveti-25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08634" y="1412775"/>
            <a:ext cx="1268995" cy="1038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3388387" y="6516111"/>
            <a:ext cx="21094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200" b="1" dirty="0" smtClean="0"/>
              <a:t>Власова Зоя Анатоліївна</a:t>
            </a:r>
            <a:endParaRPr lang="ru-RU" sz="1200" b="1" dirty="0"/>
          </a:p>
        </p:txBody>
      </p:sp>
    </p:spTree>
    <p:extLst>
      <p:ext uri="{BB962C8B-B14F-4D97-AF65-F5344CB8AC3E}">
        <p14:creationId xmlns:p14="http://schemas.microsoft.com/office/powerpoint/2010/main" val="471032829"/>
      </p:ext>
    </p:extLst>
  </p:cSld>
  <p:clrMapOvr>
    <a:masterClrMapping/>
  </p:clrMapOvr>
  <p:transition advClick="0" advTm="7000">
    <p:wipe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4" name="Picture 1" descr="F:\Татьяна\Рисунки\7383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0" name="Заголовок 1"/>
          <p:cNvSpPr>
            <a:spLocks noGrp="1"/>
          </p:cNvSpPr>
          <p:nvPr>
            <p:ph type="title"/>
          </p:nvPr>
        </p:nvSpPr>
        <p:spPr>
          <a:xfrm>
            <a:off x="1908175" y="428625"/>
            <a:ext cx="6985000" cy="696119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uk-UA" sz="4000" dirty="0" smtClean="0"/>
              <a:t> </a:t>
            </a:r>
            <a:r>
              <a:rPr lang="uk-UA" sz="5300" dirty="0" smtClean="0">
                <a:solidFill>
                  <a:srgbClr val="FF0066"/>
                </a:solidFill>
                <a:latin typeface="Monotype Corsiva" pitchFamily="66" charset="0"/>
              </a:rPr>
              <a:t>Система моніторингу</a:t>
            </a:r>
            <a:endParaRPr lang="ru-RU" sz="5300" b="1" dirty="0" smtClean="0">
              <a:solidFill>
                <a:srgbClr val="FF0066"/>
              </a:solidFill>
              <a:latin typeface="Monotype Corsiva" pitchFamily="66" charset="0"/>
            </a:endParaRPr>
          </a:p>
        </p:txBody>
      </p:sp>
      <p:sp>
        <p:nvSpPr>
          <p:cNvPr id="6" name="Блок-схема: альтернативный процесс 5"/>
          <p:cNvSpPr/>
          <p:nvPr/>
        </p:nvSpPr>
        <p:spPr>
          <a:xfrm>
            <a:off x="907163" y="1556792"/>
            <a:ext cx="3383930" cy="1428750"/>
          </a:xfrm>
          <a:prstGeom prst="flowChartAlternateProces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dirty="0" smtClean="0">
                <a:latin typeface="Monotype Corsiva" pitchFamily="66" charset="0"/>
              </a:rPr>
              <a:t>Моніторинг стану викладання предметів</a:t>
            </a:r>
            <a:endParaRPr lang="ru-RU" sz="2800" b="1" dirty="0">
              <a:latin typeface="Monotype Corsiva" pitchFamily="66" charset="0"/>
            </a:endParaRPr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5599818" y="1358221"/>
            <a:ext cx="3377171" cy="1432888"/>
          </a:xfrm>
          <a:prstGeom prst="flowChartAlternateProcess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 smtClean="0">
                <a:solidFill>
                  <a:schemeClr val="bg1"/>
                </a:solidFill>
                <a:latin typeface="Arial" charset="0"/>
              </a:rPr>
              <a:t>                </a:t>
            </a:r>
            <a:endParaRPr lang="uk-UA" sz="2000" b="1" dirty="0">
              <a:solidFill>
                <a:schemeClr val="bg1"/>
              </a:solidFill>
              <a:latin typeface="Arial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2000" b="1" dirty="0" smtClean="0">
              <a:solidFill>
                <a:schemeClr val="bg1"/>
              </a:solidFill>
              <a:latin typeface="Arial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dirty="0">
                <a:latin typeface="Monotype Corsiva" pitchFamily="66" charset="0"/>
              </a:rPr>
              <a:t>ІКТ-компетентності педагогів</a:t>
            </a:r>
            <a:endParaRPr lang="ru-RU" sz="2800" b="1" dirty="0">
              <a:latin typeface="Monotype Corsiva" pitchFamily="66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 smtClean="0">
                <a:solidFill>
                  <a:schemeClr val="bg1"/>
                </a:solidFill>
                <a:latin typeface="Monotype Corsiva" pitchFamily="66" charset="0"/>
              </a:rPr>
              <a:t>                                       </a:t>
            </a:r>
            <a:endParaRPr lang="ru-RU" sz="2400" b="1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sp>
        <p:nvSpPr>
          <p:cNvPr id="9" name="Блок-схема: альтернативный процесс 8"/>
          <p:cNvSpPr/>
          <p:nvPr/>
        </p:nvSpPr>
        <p:spPr>
          <a:xfrm>
            <a:off x="5714727" y="3384094"/>
            <a:ext cx="2953023" cy="1297782"/>
          </a:xfrm>
          <a:prstGeom prst="flowChartAlternateProcess">
            <a:avLst/>
          </a:prstGeom>
          <a:gradFill flip="none" rotWithShape="1">
            <a:gsLst>
              <a:gs pos="0">
                <a:srgbClr val="00FF00">
                  <a:shade val="30000"/>
                  <a:satMod val="115000"/>
                </a:srgbClr>
              </a:gs>
              <a:gs pos="50000">
                <a:srgbClr val="00FF00">
                  <a:shade val="67500"/>
                  <a:satMod val="115000"/>
                </a:srgbClr>
              </a:gs>
              <a:gs pos="100000">
                <a:srgbClr val="00FF00">
                  <a:shade val="100000"/>
                  <a:satMod val="115000"/>
                </a:srgbClr>
              </a:gs>
            </a:gsLst>
            <a:path path="circle">
              <a:fillToRect t="100000" r="100000"/>
            </a:path>
            <a:tileRect l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2400" b="1" dirty="0" smtClean="0">
              <a:solidFill>
                <a:schemeClr val="bg1"/>
              </a:solidFill>
              <a:latin typeface="Monotype Corsiva" pitchFamily="66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2400" b="1" dirty="0">
              <a:solidFill>
                <a:schemeClr val="bg1"/>
              </a:solidFill>
              <a:latin typeface="Monotype Corsiva" pitchFamily="66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2400" b="1" dirty="0" smtClean="0">
              <a:solidFill>
                <a:schemeClr val="bg1"/>
              </a:solidFill>
              <a:latin typeface="Monotype Corsiva" pitchFamily="66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2400" b="1" dirty="0">
              <a:solidFill>
                <a:schemeClr val="bg1"/>
              </a:solidFill>
              <a:latin typeface="Monotype Corsiva" pitchFamily="66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2400" b="1" dirty="0" smtClean="0">
              <a:solidFill>
                <a:schemeClr val="bg1"/>
              </a:solidFill>
              <a:latin typeface="Monotype Corsiva" pitchFamily="66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dirty="0" smtClean="0">
                <a:solidFill>
                  <a:schemeClr val="bg1"/>
                </a:solidFill>
                <a:latin typeface="Monotype Corsiva" pitchFamily="66" charset="0"/>
              </a:rPr>
              <a:t>Участі в олімпіадах     </a:t>
            </a:r>
            <a:endParaRPr lang="uk-UA" sz="2800" b="1" dirty="0">
              <a:solidFill>
                <a:schemeClr val="bg1"/>
              </a:solidFill>
              <a:latin typeface="Monotype Corsiva" pitchFamily="66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2000" b="1" dirty="0">
              <a:solidFill>
                <a:srgbClr val="FFFFFF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2000" b="1" dirty="0">
              <a:solidFill>
                <a:srgbClr val="FFFFFF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2400" b="1" dirty="0">
              <a:solidFill>
                <a:srgbClr val="FFFFFF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2400" b="1" dirty="0">
              <a:solidFill>
                <a:srgbClr val="FFFFFF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2400" b="1" dirty="0">
              <a:solidFill>
                <a:srgbClr val="FFFFFF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solidFill>
                <a:srgbClr val="FFFFFF"/>
              </a:solidFill>
            </a:endParaRPr>
          </a:p>
        </p:txBody>
      </p:sp>
      <p:sp>
        <p:nvSpPr>
          <p:cNvPr id="10" name="Блок-схема: альтернативный процесс 9"/>
          <p:cNvSpPr/>
          <p:nvPr/>
        </p:nvSpPr>
        <p:spPr>
          <a:xfrm>
            <a:off x="3347864" y="4960144"/>
            <a:ext cx="3528392" cy="1366837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dirty="0" smtClean="0">
                <a:solidFill>
                  <a:schemeClr val="bg1"/>
                </a:solidFill>
                <a:latin typeface="Monotype Corsiva" pitchFamily="66" charset="0"/>
              </a:rPr>
              <a:t>Відвідування, навчальні досягнення учнів, ДПА</a:t>
            </a:r>
            <a:endParaRPr lang="uk-UA" sz="2800" b="1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sp>
        <p:nvSpPr>
          <p:cNvPr id="11" name="Блок-схема: альтернативный процесс 10"/>
          <p:cNvSpPr/>
          <p:nvPr/>
        </p:nvSpPr>
        <p:spPr>
          <a:xfrm>
            <a:off x="683568" y="3190022"/>
            <a:ext cx="2952750" cy="1685925"/>
          </a:xfrm>
          <a:prstGeom prst="flowChartAlternateProcess">
            <a:avLst/>
          </a:prstGeom>
          <a:solidFill>
            <a:srgbClr val="E02EC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dirty="0" smtClean="0">
                <a:latin typeface="Monotype Corsiva" pitchFamily="66" charset="0"/>
              </a:rPr>
              <a:t>Професійної майстерності педагогів</a:t>
            </a:r>
            <a:endParaRPr lang="ru-RU" sz="2800" b="1" dirty="0">
              <a:latin typeface="Monotype Corsiva" pitchFamily="66" charset="0"/>
            </a:endParaRPr>
          </a:p>
        </p:txBody>
      </p:sp>
      <p:pic>
        <p:nvPicPr>
          <p:cNvPr id="16" name="Picture 12" descr="C:\Documents and Settings\Яна.YANA.001\Мои документы\Downloads\kartinki-cveti-25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323850" y="-14288"/>
            <a:ext cx="2357438" cy="192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250" name="Picture 2" descr="F:\Татьяна\Рисунки\7424ae01b4ec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5400000">
            <a:off x="6762750" y="3262313"/>
            <a:ext cx="42862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251" name="Picture 3" descr="F:\Татьяна\Рисунки\7424ae01b4ec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-5400000">
            <a:off x="-1944667" y="3950064"/>
            <a:ext cx="42862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252" name="Picture 1" descr="F:\Татьяна\Рисунки\7383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6429375"/>
            <a:ext cx="914400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5253" name="Прямоугольник 19"/>
          <p:cNvSpPr>
            <a:spLocks noChangeArrowheads="1"/>
          </p:cNvSpPr>
          <p:nvPr/>
        </p:nvSpPr>
        <p:spPr bwMode="auto">
          <a:xfrm>
            <a:off x="3143250" y="6488113"/>
            <a:ext cx="210948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1200" b="1" dirty="0" smtClean="0"/>
              <a:t>Власова Зоя Анатоліївна</a:t>
            </a:r>
            <a:endParaRPr lang="en-US" sz="1200" b="1" dirty="0"/>
          </a:p>
        </p:txBody>
      </p:sp>
    </p:spTree>
  </p:cSld>
  <p:clrMapOvr>
    <a:masterClrMapping/>
  </p:clrMapOvr>
  <p:transition spd="slow" advClick="0" advTm="10000">
    <p:fade/>
    <p:sndAc>
      <p:stSnd>
        <p:snd r:embed="rId3" name="chimes.wav"/>
      </p:stSnd>
    </p:sndAc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6" name="Picture 4" descr="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88913"/>
            <a:ext cx="43815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7" name="Picture 5" descr="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260350"/>
            <a:ext cx="97155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8" name="Picture 6" descr="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50" y="188913"/>
            <a:ext cx="809625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9" name="Picture 7" descr="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260350"/>
            <a:ext cx="9048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0" name="Picture 8" descr="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2475" y="6057900"/>
            <a:ext cx="771525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Organization Chart 2"/>
          <p:cNvGrpSpPr>
            <a:grpSpLocks/>
          </p:cNvGrpSpPr>
          <p:nvPr/>
        </p:nvGrpSpPr>
        <p:grpSpPr bwMode="auto">
          <a:xfrm>
            <a:off x="0" y="476250"/>
            <a:ext cx="8820150" cy="5851525"/>
            <a:chOff x="1134" y="1272"/>
            <a:chExt cx="5937" cy="980"/>
          </a:xfrm>
        </p:grpSpPr>
        <p:cxnSp>
          <p:nvCxnSpPr>
            <p:cNvPr id="69636" name="_s69636"/>
            <p:cNvCxnSpPr>
              <a:cxnSpLocks noChangeShapeType="1"/>
              <a:stCxn id="12" idx="0"/>
              <a:endCxn id="11" idx="2"/>
            </p:cNvCxnSpPr>
            <p:nvPr/>
          </p:nvCxnSpPr>
          <p:spPr bwMode="auto">
            <a:xfrm rot="5400000" flipH="1">
              <a:off x="4111" y="1563"/>
              <a:ext cx="36" cy="51"/>
            </a:xfrm>
            <a:prstGeom prst="bentConnector3">
              <a:avLst>
                <a:gd name="adj1" fmla="val 4963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9637" name="_s69637"/>
            <p:cNvCxnSpPr>
              <a:cxnSpLocks noChangeShapeType="1"/>
            </p:cNvCxnSpPr>
            <p:nvPr/>
          </p:nvCxnSpPr>
          <p:spPr bwMode="auto">
            <a:xfrm flipH="1" flipV="1">
              <a:off x="3895" y="1402"/>
              <a:ext cx="2788" cy="112"/>
            </a:xfrm>
            <a:prstGeom prst="bentConnector4">
              <a:avLst>
                <a:gd name="adj1" fmla="val -2958"/>
                <a:gd name="adj2" fmla="val 82815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9638" name="_s69638"/>
            <p:cNvCxnSpPr>
              <a:cxnSpLocks noChangeShapeType="1"/>
              <a:stCxn id="10" idx="0"/>
              <a:endCxn id="3" idx="2"/>
            </p:cNvCxnSpPr>
            <p:nvPr/>
          </p:nvCxnSpPr>
          <p:spPr bwMode="auto">
            <a:xfrm rot="5400000" flipH="1">
              <a:off x="5203" y="304"/>
              <a:ext cx="353" cy="2519"/>
            </a:xfrm>
            <a:prstGeom prst="bentConnector3">
              <a:avLst>
                <a:gd name="adj1" fmla="val 5426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9639" name="_s69639"/>
            <p:cNvCxnSpPr>
              <a:cxnSpLocks noChangeShapeType="1"/>
              <a:stCxn id="9" idx="0"/>
              <a:endCxn id="3" idx="2"/>
            </p:cNvCxnSpPr>
            <p:nvPr/>
          </p:nvCxnSpPr>
          <p:spPr bwMode="auto">
            <a:xfrm rot="5400000" flipH="1">
              <a:off x="4699" y="808"/>
              <a:ext cx="353" cy="1511"/>
            </a:xfrm>
            <a:prstGeom prst="bentConnector3">
              <a:avLst>
                <a:gd name="adj1" fmla="val 5426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9640" name="_s69640"/>
            <p:cNvCxnSpPr>
              <a:cxnSpLocks noChangeShapeType="1"/>
              <a:stCxn id="7" idx="0"/>
              <a:endCxn id="3" idx="2"/>
            </p:cNvCxnSpPr>
            <p:nvPr/>
          </p:nvCxnSpPr>
          <p:spPr bwMode="auto">
            <a:xfrm rot="5400000" flipH="1">
              <a:off x="4196" y="1311"/>
              <a:ext cx="353" cy="505"/>
            </a:xfrm>
            <a:prstGeom prst="bentConnector3">
              <a:avLst>
                <a:gd name="adj1" fmla="val 5426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9641" name="_s69641"/>
            <p:cNvCxnSpPr>
              <a:cxnSpLocks noChangeShapeType="1"/>
              <a:stCxn id="6" idx="0"/>
              <a:endCxn id="3" idx="2"/>
            </p:cNvCxnSpPr>
            <p:nvPr/>
          </p:nvCxnSpPr>
          <p:spPr bwMode="auto">
            <a:xfrm rot="16200000">
              <a:off x="3685" y="1318"/>
              <a:ext cx="365" cy="504"/>
            </a:xfrm>
            <a:prstGeom prst="bentConnector3">
              <a:avLst>
                <a:gd name="adj1" fmla="val 5245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9642" name="_s69642"/>
            <p:cNvCxnSpPr>
              <a:cxnSpLocks noChangeShapeType="1"/>
              <a:stCxn id="5" idx="0"/>
              <a:endCxn id="3" idx="2"/>
            </p:cNvCxnSpPr>
            <p:nvPr/>
          </p:nvCxnSpPr>
          <p:spPr bwMode="auto">
            <a:xfrm rot="16200000">
              <a:off x="3181" y="814"/>
              <a:ext cx="365" cy="1512"/>
            </a:xfrm>
            <a:prstGeom prst="bentConnector3">
              <a:avLst>
                <a:gd name="adj1" fmla="val 5245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9643" name="_s69643"/>
            <p:cNvCxnSpPr>
              <a:cxnSpLocks noChangeShapeType="1"/>
              <a:stCxn id="4" idx="0"/>
              <a:endCxn id="3" idx="2"/>
            </p:cNvCxnSpPr>
            <p:nvPr/>
          </p:nvCxnSpPr>
          <p:spPr bwMode="auto">
            <a:xfrm rot="16200000">
              <a:off x="2683" y="304"/>
              <a:ext cx="353" cy="2520"/>
            </a:xfrm>
            <a:prstGeom prst="bentConnector3">
              <a:avLst>
                <a:gd name="adj1" fmla="val 5426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" name="_s69644"/>
            <p:cNvSpPr>
              <a:spLocks noChangeArrowheads="1"/>
            </p:cNvSpPr>
            <p:nvPr/>
          </p:nvSpPr>
          <p:spPr bwMode="auto">
            <a:xfrm>
              <a:off x="2699" y="1272"/>
              <a:ext cx="2841" cy="115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cap="none" normalizeH="0" baseline="0" smtClean="0">
                  <a:ln>
                    <a:noFill/>
                  </a:ln>
                  <a:solidFill>
                    <a:srgbClr val="00FF00"/>
                  </a:solidFill>
                  <a:effectLst/>
                  <a:latin typeface="Arial" charset="0"/>
                  <a:cs typeface="Arial" charset="0"/>
                </a:rPr>
                <a:t>Психологічна служба в системі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cap="none" normalizeH="0" baseline="0" smtClean="0">
                  <a:ln>
                    <a:noFill/>
                  </a:ln>
                  <a:solidFill>
                    <a:srgbClr val="00FF00"/>
                  </a:solidFill>
                  <a:effectLst/>
                  <a:latin typeface="Arial" charset="0"/>
                  <a:cs typeface="Arial" charset="0"/>
                </a:rPr>
                <a:t>навчально-виховної роботи НВК</a:t>
              </a:r>
            </a:p>
          </p:txBody>
        </p:sp>
        <p:sp>
          <p:nvSpPr>
            <p:cNvPr id="4" name="_s69645"/>
            <p:cNvSpPr>
              <a:spLocks noChangeArrowheads="1"/>
            </p:cNvSpPr>
            <p:nvPr/>
          </p:nvSpPr>
          <p:spPr bwMode="auto">
            <a:xfrm>
              <a:off x="1168" y="1740"/>
              <a:ext cx="864" cy="512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1" i="0" u="none" strike="noStrike" cap="none" normalizeH="0" baseline="0" smtClean="0">
                  <a:ln>
                    <a:noFill/>
                  </a:ln>
                  <a:solidFill>
                    <a:srgbClr val="00FF00"/>
                  </a:solidFill>
                  <a:effectLst/>
                  <a:latin typeface="Arial" charset="0"/>
                  <a:cs typeface="Arial" charset="0"/>
                </a:rPr>
                <a:t>Психодіагностика</a:t>
              </a:r>
              <a:r>
                <a:rPr kumimoji="0" lang="ru-RU" sz="1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спрямована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на поглиблене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психолого-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педагогічне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вивчення учня,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його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індивідуальних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особливостей,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причин порушень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у його навчанні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та поведінці.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За наслідками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 обстеження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сформовані</a:t>
              </a:r>
              <a:endParaRPr kumimoji="0" lang="ru-RU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висновки та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 рекомендації. </a:t>
              </a:r>
            </a:p>
          </p:txBody>
        </p:sp>
        <p:sp>
          <p:nvSpPr>
            <p:cNvPr id="5" name="_s69646"/>
            <p:cNvSpPr>
              <a:spLocks noChangeArrowheads="1"/>
            </p:cNvSpPr>
            <p:nvPr/>
          </p:nvSpPr>
          <p:spPr bwMode="auto">
            <a:xfrm>
              <a:off x="2176" y="1752"/>
              <a:ext cx="864" cy="500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1" i="0" u="none" strike="noStrike" cap="none" normalizeH="0" baseline="0" smtClean="0">
                  <a:ln>
                    <a:noFill/>
                  </a:ln>
                  <a:solidFill>
                    <a:srgbClr val="00FF00"/>
                  </a:solidFill>
                  <a:effectLst/>
                  <a:latin typeface="Arial" charset="0"/>
                  <a:cs typeface="Arial" charset="0"/>
                </a:rPr>
                <a:t>Консультаційна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робота</a:t>
              </a:r>
              <a:r>
                <a:rPr kumimoji="0" lang="ru-RU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 спрямована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на формування у педагогів,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батьків, учнів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необхідних знань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із закономірностей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Психофізіологічного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 розвитку дітей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на різних вікових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етапах, подолання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кризових ситуацій,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надання практичних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порад з питань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виховання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особистості в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сім’ї, попередження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можливих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порушень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у становленні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особистості. </a:t>
              </a:r>
            </a:p>
          </p:txBody>
        </p:sp>
        <p:sp>
          <p:nvSpPr>
            <p:cNvPr id="6" name="_s69647"/>
            <p:cNvSpPr>
              <a:spLocks noChangeArrowheads="1"/>
            </p:cNvSpPr>
            <p:nvPr/>
          </p:nvSpPr>
          <p:spPr bwMode="auto">
            <a:xfrm>
              <a:off x="3184" y="1752"/>
              <a:ext cx="864" cy="500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1" i="0" u="none" strike="noStrike" cap="none" normalizeH="0" baseline="0" smtClean="0">
                  <a:ln>
                    <a:noFill/>
                  </a:ln>
                  <a:solidFill>
                    <a:srgbClr val="00FF00"/>
                  </a:solidFill>
                  <a:effectLst/>
                  <a:latin typeface="Arial" charset="0"/>
                  <a:cs typeface="Arial" charset="0"/>
                </a:rPr>
                <a:t>Корекційно-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1" i="0" u="none" strike="noStrike" cap="none" normalizeH="0" baseline="0" smtClean="0">
                  <a:ln>
                    <a:noFill/>
                  </a:ln>
                  <a:solidFill>
                    <a:srgbClr val="00FF00"/>
                  </a:solidFill>
                  <a:effectLst/>
                  <a:latin typeface="Arial" charset="0"/>
                  <a:cs typeface="Arial" charset="0"/>
                </a:rPr>
                <a:t>відновлювальна</a:t>
              </a:r>
              <a:r>
                <a:rPr kumimoji="0" lang="ru-RU" sz="11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робота </a:t>
              </a: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– це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комплексний вплив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на учня з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метою подолання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різного роду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труднощів.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З цією метою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використовуються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різноманітні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сучасні методики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психоаналізу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та психокорекції. </a:t>
              </a:r>
            </a:p>
          </p:txBody>
        </p:sp>
        <p:sp>
          <p:nvSpPr>
            <p:cNvPr id="7" name="_s69648"/>
            <p:cNvSpPr>
              <a:spLocks noChangeArrowheads="1"/>
            </p:cNvSpPr>
            <p:nvPr/>
          </p:nvSpPr>
          <p:spPr bwMode="auto">
            <a:xfrm>
              <a:off x="4192" y="1740"/>
              <a:ext cx="864" cy="512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0" u="none" strike="noStrike" cap="none" normalizeH="0" baseline="0" smtClean="0">
                  <a:ln>
                    <a:noFill/>
                  </a:ln>
                  <a:solidFill>
                    <a:srgbClr val="00FF00"/>
                  </a:solidFill>
                  <a:effectLst/>
                  <a:latin typeface="Arial" charset="0"/>
                  <a:cs typeface="Arial" charset="0"/>
                </a:rPr>
                <a:t>Психологічна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0" u="none" strike="noStrike" cap="none" normalizeH="0" baseline="0" smtClean="0">
                  <a:ln>
                    <a:noFill/>
                  </a:ln>
                  <a:solidFill>
                    <a:srgbClr val="00FF00"/>
                  </a:solidFill>
                  <a:effectLst/>
                  <a:latin typeface="Arial" charset="0"/>
                  <a:cs typeface="Arial" charset="0"/>
                </a:rPr>
                <a:t>просвіта</a:t>
              </a:r>
              <a:r>
                <a:rPr kumimoji="0" lang="ru-RU" sz="1200" b="0" i="1" u="none" strike="noStrike" cap="none" normalizeH="0" baseline="0" smtClean="0">
                  <a:ln>
                    <a:noFill/>
                  </a:ln>
                  <a:solidFill>
                    <a:srgbClr val="00FF00"/>
                  </a:solidFill>
                  <a:effectLst/>
                  <a:latin typeface="Arial" charset="0"/>
                  <a:cs typeface="Arial" charset="0"/>
                </a:rPr>
                <a:t> –</a:t>
              </a: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це пропаганда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психологічних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знань серед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учнів, батьків,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 серед окремих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 груп учителів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та педагогів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в цілому.</a:t>
              </a: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 </a:t>
              </a:r>
            </a:p>
          </p:txBody>
        </p:sp>
        <p:sp>
          <p:nvSpPr>
            <p:cNvPr id="9" name="_s69649"/>
            <p:cNvSpPr>
              <a:spLocks noChangeArrowheads="1"/>
            </p:cNvSpPr>
            <p:nvPr/>
          </p:nvSpPr>
          <p:spPr bwMode="auto">
            <a:xfrm>
              <a:off x="5200" y="1740"/>
              <a:ext cx="863" cy="512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0" u="none" strike="noStrike" cap="none" normalizeH="0" baseline="0" dirty="0" err="1" smtClean="0">
                  <a:ln>
                    <a:noFill/>
                  </a:ln>
                  <a:solidFill>
                    <a:srgbClr val="66FF33"/>
                  </a:solidFill>
                  <a:effectLst/>
                  <a:latin typeface="Arial" charset="0"/>
                  <a:cs typeface="Arial" charset="0"/>
                </a:rPr>
                <a:t>Організаційно</a:t>
              </a:r>
              <a:r>
                <a:rPr kumimoji="0" lang="ru-RU" sz="1200" b="1" i="0" u="none" strike="noStrike" cap="none" normalizeH="0" baseline="0" dirty="0" smtClean="0">
                  <a:ln>
                    <a:noFill/>
                  </a:ln>
                  <a:solidFill>
                    <a:srgbClr val="66FF33"/>
                  </a:solidFill>
                  <a:effectLst/>
                  <a:latin typeface="Arial" charset="0"/>
                  <a:cs typeface="Arial" charset="0"/>
                </a:rPr>
                <a:t>-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0" u="none" strike="noStrike" cap="none" normalizeH="0" baseline="0" dirty="0" smtClean="0">
                  <a:ln>
                    <a:noFill/>
                  </a:ln>
                  <a:solidFill>
                    <a:srgbClr val="66FF33"/>
                  </a:solidFill>
                  <a:effectLst/>
                  <a:latin typeface="Arial" charset="0"/>
                  <a:cs typeface="Arial" charset="0"/>
                </a:rPr>
                <a:t>методична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робота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передбачає</a:t>
              </a:r>
              <a:r>
                <a:rPr kumimoji="0" lang="ru-RU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участь психолога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в </a:t>
              </a:r>
              <a:r>
                <a:rPr kumimoji="0" lang="ru-RU" sz="1100" b="0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роботі</a:t>
              </a:r>
              <a:endPara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 </a:t>
              </a:r>
              <a:r>
                <a:rPr kumimoji="0" lang="ru-RU" sz="1100" b="0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методичних</a:t>
              </a:r>
              <a:r>
                <a:rPr kumimoji="0" lang="ru-RU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об’єднань</a:t>
              </a:r>
              <a:r>
                <a:rPr kumimoji="0" lang="ru-RU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,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творчих</a:t>
              </a:r>
              <a:r>
                <a:rPr kumimoji="0" lang="ru-RU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 </a:t>
              </a:r>
              <a:r>
                <a:rPr kumimoji="0" lang="ru-RU" sz="1100" b="0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груп</a:t>
              </a:r>
              <a:r>
                <a:rPr kumimoji="0" lang="ru-RU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,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педагогічної</a:t>
              </a:r>
              <a:r>
                <a:rPr kumimoji="0" lang="ru-RU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 ради,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у </a:t>
              </a:r>
              <a:r>
                <a:rPr kumimoji="0" lang="ru-RU" sz="1100" b="0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розв’язанні</a:t>
              </a:r>
              <a:r>
                <a:rPr kumimoji="0" lang="ru-RU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загальношкільних</a:t>
              </a:r>
              <a:endPara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 </a:t>
              </a:r>
              <a:r>
                <a:rPr kumimoji="0" lang="ru-RU" sz="1100" b="0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завдань</a:t>
              </a:r>
              <a:r>
                <a:rPr kumimoji="0" lang="ru-RU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. </a:t>
              </a:r>
            </a:p>
          </p:txBody>
        </p:sp>
        <p:sp>
          <p:nvSpPr>
            <p:cNvPr id="10" name="_s69650"/>
            <p:cNvSpPr>
              <a:spLocks noChangeArrowheads="1"/>
            </p:cNvSpPr>
            <p:nvPr/>
          </p:nvSpPr>
          <p:spPr bwMode="auto">
            <a:xfrm>
              <a:off x="6207" y="1740"/>
              <a:ext cx="864" cy="512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0" u="none" strike="noStrike" cap="none" normalizeH="0" baseline="0" smtClean="0">
                  <a:ln>
                    <a:noFill/>
                  </a:ln>
                  <a:solidFill>
                    <a:srgbClr val="00FF00"/>
                  </a:solidFill>
                  <a:effectLst/>
                  <a:latin typeface="Arial" charset="0"/>
                  <a:cs typeface="Arial" charset="0"/>
                </a:rPr>
                <a:t>Зв’язки з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0" u="none" strike="noStrike" cap="none" normalizeH="0" baseline="0" smtClean="0">
                  <a:ln>
                    <a:noFill/>
                  </a:ln>
                  <a:solidFill>
                    <a:srgbClr val="00FF00"/>
                  </a:solidFill>
                  <a:effectLst/>
                  <a:latin typeface="Arial" charset="0"/>
                  <a:cs typeface="Arial" charset="0"/>
                </a:rPr>
                <a:t>громадськістю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 </a:t>
              </a: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спрямовані на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обговорення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найбільш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 суттєвих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закономірностей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та проблем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соціально-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Психологічного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 розвитку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особистості з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 учнівськими,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 батьківськими,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 учительськими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громадськими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організаціям</a:t>
              </a:r>
            </a:p>
          </p:txBody>
        </p:sp>
        <p:sp>
          <p:nvSpPr>
            <p:cNvPr id="11" name="_s69651"/>
            <p:cNvSpPr>
              <a:spLocks noChangeArrowheads="1"/>
            </p:cNvSpPr>
            <p:nvPr/>
          </p:nvSpPr>
          <p:spPr bwMode="auto">
            <a:xfrm>
              <a:off x="1298" y="1426"/>
              <a:ext cx="5609" cy="145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500" b="1" i="0" u="none" strike="noStrike" cap="none" normalizeH="0" baseline="0" smtClean="0">
                  <a:ln>
                    <a:noFill/>
                  </a:ln>
                  <a:solidFill>
                    <a:srgbClr val="00FF00"/>
                  </a:solidFill>
                  <a:effectLst/>
                  <a:latin typeface="Arial" charset="0"/>
                  <a:cs typeface="Arial" charset="0"/>
                </a:rPr>
                <a:t>Мета психологічної служби:</a:t>
              </a:r>
              <a:r>
                <a:rPr kumimoji="0" lang="ru-RU" sz="15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 забезпечення умов, які сприяють психологічному та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5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особистому розвитку кожного учня, своєчасної реалізації вікових та індивідуальних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5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 можливостей учнів, здійснення психолого-педагогічної корекції </a:t>
              </a:r>
            </a:p>
          </p:txBody>
        </p:sp>
        <p:sp>
          <p:nvSpPr>
            <p:cNvPr id="12" name="_s69652"/>
            <p:cNvSpPr>
              <a:spLocks noChangeArrowheads="1"/>
            </p:cNvSpPr>
            <p:nvPr/>
          </p:nvSpPr>
          <p:spPr bwMode="auto">
            <a:xfrm>
              <a:off x="1349" y="1607"/>
              <a:ext cx="5610" cy="73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1" i="0" u="none" strike="noStrike" cap="none" normalizeH="0" baseline="0" smtClean="0">
                  <a:ln>
                    <a:noFill/>
                  </a:ln>
                  <a:solidFill>
                    <a:srgbClr val="00FF00"/>
                  </a:solidFill>
                  <a:effectLst/>
                  <a:latin typeface="Arial" charset="0"/>
                  <a:cs typeface="Arial" charset="0"/>
                </a:rPr>
                <a:t>Основні напрямки діяльності психологічної служби НВК:</a:t>
              </a:r>
              <a:r>
                <a:rPr kumimoji="0" lang="ru-RU" sz="1800" b="0" i="0" u="none" strike="noStrike" cap="none" normalizeH="0" baseline="0" smtClean="0">
                  <a:ln>
                    <a:noFill/>
                  </a:ln>
                  <a:solidFill>
                    <a:srgbClr val="00FF00"/>
                  </a:solidFill>
                  <a:effectLst/>
                  <a:latin typeface="Arial" charset="0"/>
                  <a:cs typeface="Arial" charset="0"/>
                </a:rPr>
                <a:t> </a:t>
              </a:r>
            </a:p>
          </p:txBody>
        </p:sp>
      </p:grpSp>
      <p:pic>
        <p:nvPicPr>
          <p:cNvPr id="8" name="Picture 9" descr="F:\Татьяна\Анімації\917198335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-1019835">
            <a:off x="8344867" y="2034421"/>
            <a:ext cx="704103" cy="128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3851920" y="6492961"/>
            <a:ext cx="19763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200" dirty="0" smtClean="0"/>
              <a:t>Власова Зоя Анатоліївна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3299630840"/>
      </p:ext>
    </p:extLst>
  </p:cSld>
  <p:clrMapOvr>
    <a:masterClrMapping/>
  </p:clrMapOvr>
  <p:transition advClick="0" advTm="60000">
    <p:wipe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62438"/>
            <a:ext cx="3698875" cy="259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5237" name="Picture 5" descr="Library_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8939" y="3878150"/>
            <a:ext cx="2183588" cy="162718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5238" name="Text Box 6"/>
          <p:cNvSpPr txBox="1">
            <a:spLocks noChangeArrowheads="1"/>
          </p:cNvSpPr>
          <p:nvPr/>
        </p:nvSpPr>
        <p:spPr bwMode="auto">
          <a:xfrm>
            <a:off x="6372225" y="5060950"/>
            <a:ext cx="33131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1200" b="1" dirty="0" err="1">
                <a:solidFill>
                  <a:srgbClr val="CC0000"/>
                </a:solidFill>
              </a:rPr>
              <a:t>програмно-апаратний</a:t>
            </a:r>
            <a:r>
              <a:rPr lang="ru-RU" sz="1200" b="1" dirty="0">
                <a:solidFill>
                  <a:srgbClr val="CC0000"/>
                </a:solidFill>
              </a:rPr>
              <a:t>  комплекс</a:t>
            </a:r>
          </a:p>
          <a:p>
            <a:r>
              <a:rPr lang="ru-RU" sz="1200" b="1" dirty="0">
                <a:solidFill>
                  <a:srgbClr val="CC0000"/>
                </a:solidFill>
              </a:rPr>
              <a:t>для </a:t>
            </a:r>
            <a:r>
              <a:rPr lang="ru-RU" sz="1200" b="1" dirty="0" err="1">
                <a:solidFill>
                  <a:srgbClr val="CC0000"/>
                </a:solidFill>
              </a:rPr>
              <a:t>професійної</a:t>
            </a:r>
            <a:r>
              <a:rPr lang="ru-RU" sz="1200" b="1" dirty="0">
                <a:solidFill>
                  <a:srgbClr val="CC0000"/>
                </a:solidFill>
              </a:rPr>
              <a:t> </a:t>
            </a:r>
            <a:r>
              <a:rPr lang="ru-RU" sz="1200" b="1" dirty="0" err="1">
                <a:solidFill>
                  <a:srgbClr val="CC0000"/>
                </a:solidFill>
              </a:rPr>
              <a:t>орієнтації</a:t>
            </a:r>
            <a:r>
              <a:rPr lang="ru-RU" sz="1200" b="1" dirty="0">
                <a:solidFill>
                  <a:srgbClr val="CC0000"/>
                </a:solidFill>
              </a:rPr>
              <a:t> </a:t>
            </a:r>
            <a:r>
              <a:rPr lang="ru-RU" sz="1200" b="1" dirty="0" err="1">
                <a:solidFill>
                  <a:srgbClr val="CC0000"/>
                </a:solidFill>
              </a:rPr>
              <a:t>молоді</a:t>
            </a:r>
            <a:endParaRPr lang="ru-RU" sz="1200" b="1" dirty="0">
              <a:solidFill>
                <a:srgbClr val="CC0000"/>
              </a:solidFill>
            </a:endParaRPr>
          </a:p>
        </p:txBody>
      </p:sp>
      <p:sp>
        <p:nvSpPr>
          <p:cNvPr id="95240" name="Text Box 8"/>
          <p:cNvSpPr txBox="1">
            <a:spLocks noChangeArrowheads="1"/>
          </p:cNvSpPr>
          <p:nvPr/>
        </p:nvSpPr>
        <p:spPr bwMode="auto">
          <a:xfrm>
            <a:off x="395288" y="2276475"/>
            <a:ext cx="2420937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b="1" i="1">
                <a:solidFill>
                  <a:srgbClr val="CC0000"/>
                </a:solidFill>
              </a:rPr>
              <a:t>Книжкові виставки</a:t>
            </a:r>
          </a:p>
        </p:txBody>
      </p:sp>
      <p:pic>
        <p:nvPicPr>
          <p:cNvPr id="95241" name="Picture 9" descr="image01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65400"/>
            <a:ext cx="2160588" cy="1423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5242" name="Text Box 10"/>
          <p:cNvSpPr txBox="1">
            <a:spLocks noChangeArrowheads="1"/>
          </p:cNvSpPr>
          <p:nvPr/>
        </p:nvSpPr>
        <p:spPr bwMode="auto">
          <a:xfrm rot="828113">
            <a:off x="250825" y="3573463"/>
            <a:ext cx="1579563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uk-UA" sz="1200" b="1">
                <a:solidFill>
                  <a:srgbClr val="CC0000"/>
                </a:solidFill>
              </a:rPr>
              <a:t>Нові надходження</a:t>
            </a:r>
            <a:endParaRPr lang="ru-RU" sz="1200" b="1">
              <a:solidFill>
                <a:srgbClr val="CC0000"/>
              </a:solidFill>
            </a:endParaRPr>
          </a:p>
        </p:txBody>
      </p:sp>
      <p:pic>
        <p:nvPicPr>
          <p:cNvPr id="95243" name="Picture 11" descr="image01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175" y="2781300"/>
            <a:ext cx="1962150" cy="146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5244" name="Text Box 12"/>
          <p:cNvSpPr txBox="1">
            <a:spLocks noChangeArrowheads="1"/>
          </p:cNvSpPr>
          <p:nvPr/>
        </p:nvSpPr>
        <p:spPr bwMode="auto">
          <a:xfrm rot="-819025">
            <a:off x="1908175" y="3500438"/>
            <a:ext cx="1993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uk-UA" sz="1200" b="1">
                <a:solidFill>
                  <a:srgbClr val="CC0000"/>
                </a:solidFill>
              </a:rPr>
              <a:t>Життя і творчисть </a:t>
            </a:r>
          </a:p>
          <a:p>
            <a:r>
              <a:rPr lang="uk-UA" sz="1200" b="1">
                <a:solidFill>
                  <a:srgbClr val="CC0000"/>
                </a:solidFill>
              </a:rPr>
              <a:t>Кобзаря</a:t>
            </a:r>
            <a:endParaRPr lang="ru-RU" sz="1200" b="1">
              <a:solidFill>
                <a:srgbClr val="CC0000"/>
              </a:solidFill>
            </a:endParaRPr>
          </a:p>
        </p:txBody>
      </p:sp>
      <p:pic>
        <p:nvPicPr>
          <p:cNvPr id="95245" name="Picture 13" descr="image02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4032550"/>
            <a:ext cx="1873250" cy="134461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5246" name="Text Box 14"/>
          <p:cNvSpPr txBox="1">
            <a:spLocks noChangeArrowheads="1"/>
          </p:cNvSpPr>
          <p:nvPr/>
        </p:nvSpPr>
        <p:spPr bwMode="auto">
          <a:xfrm>
            <a:off x="3708400" y="4581525"/>
            <a:ext cx="19431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uk-UA" sz="1200" b="1">
                <a:solidFill>
                  <a:srgbClr val="CC0000"/>
                </a:solidFill>
              </a:rPr>
              <a:t>Школа проти СНІДу</a:t>
            </a:r>
            <a:endParaRPr lang="ru-RU" sz="1200" b="1">
              <a:solidFill>
                <a:srgbClr val="CC0000"/>
              </a:solidFill>
            </a:endParaRPr>
          </a:p>
        </p:txBody>
      </p:sp>
      <p:pic>
        <p:nvPicPr>
          <p:cNvPr id="95247" name="Picture 1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2806" y="5270500"/>
            <a:ext cx="1957388" cy="13843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5248" name="Text Box 16"/>
          <p:cNvSpPr txBox="1">
            <a:spLocks noChangeArrowheads="1"/>
          </p:cNvSpPr>
          <p:nvPr/>
        </p:nvSpPr>
        <p:spPr bwMode="auto">
          <a:xfrm>
            <a:off x="4500563" y="5734050"/>
            <a:ext cx="16668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1200" b="1" dirty="0">
                <a:solidFill>
                  <a:srgbClr val="CC0000"/>
                </a:solidFill>
              </a:rPr>
              <a:t>«Голодомор 1932-33 </a:t>
            </a:r>
            <a:r>
              <a:rPr lang="ru-RU" sz="1200" b="1" dirty="0" err="1">
                <a:solidFill>
                  <a:srgbClr val="CC0000"/>
                </a:solidFill>
              </a:rPr>
              <a:t>років</a:t>
            </a:r>
            <a:r>
              <a:rPr lang="ru-RU" sz="1200" b="1" dirty="0">
                <a:solidFill>
                  <a:srgbClr val="CC0000"/>
                </a:solidFill>
              </a:rPr>
              <a:t> в </a:t>
            </a:r>
            <a:r>
              <a:rPr lang="ru-RU" sz="1200" b="1" dirty="0" err="1">
                <a:solidFill>
                  <a:srgbClr val="CC0000"/>
                </a:solidFill>
              </a:rPr>
              <a:t>Україні</a:t>
            </a:r>
            <a:r>
              <a:rPr lang="ru-RU" sz="1200" b="1" dirty="0">
                <a:solidFill>
                  <a:srgbClr val="CC0000"/>
                </a:solidFill>
              </a:rPr>
              <a:t>», </a:t>
            </a:r>
          </a:p>
        </p:txBody>
      </p:sp>
      <p:pic>
        <p:nvPicPr>
          <p:cNvPr id="95249" name="Picture 1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89518">
            <a:off x="-18010" y="599430"/>
            <a:ext cx="2302790" cy="166016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C:\Documents and Settings\Януля\Рабочий стол\296833602.gif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1647966">
            <a:off x="7767873" y="5494018"/>
            <a:ext cx="1086584" cy="1341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193560065"/>
              </p:ext>
            </p:extLst>
          </p:nvPr>
        </p:nvGraphicFramePr>
        <p:xfrm>
          <a:off x="4273395" y="108358"/>
          <a:ext cx="4731088" cy="37719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pic>
        <p:nvPicPr>
          <p:cNvPr id="4117" name="Picture 21" descr="IMG_4484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0"/>
            <a:ext cx="2233333" cy="148888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791413" y="6556811"/>
            <a:ext cx="19763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200" dirty="0" smtClean="0"/>
              <a:t>Власова Зоя Анатоліївна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1290063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5000"/>
    </mc:Choice>
    <mc:Fallback xmlns="">
      <p:transition spd="slow" advClick="0" advTm="2500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1img03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404813"/>
            <a:ext cx="8569325" cy="6108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323850" y="260350"/>
            <a:ext cx="8351838" cy="1250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0" lang="uk-UA" sz="1600" b="1" dirty="0">
                <a:solidFill>
                  <a:srgbClr val="FF00FF"/>
                </a:solidFill>
              </a:rPr>
              <a:t>                                                       </a:t>
            </a:r>
            <a:r>
              <a:rPr kumimoji="0" lang="uk-UA" sz="2000" b="1" dirty="0">
                <a:solidFill>
                  <a:srgbClr val="FF00FF"/>
                </a:solidFill>
              </a:rPr>
              <a:t>1974 </a:t>
            </a:r>
            <a:r>
              <a:rPr kumimoji="0" lang="uk-UA" sz="2000" b="1" dirty="0">
                <a:solidFill>
                  <a:srgbClr val="FF0000"/>
                </a:solidFill>
              </a:rPr>
              <a:t>– </a:t>
            </a:r>
            <a:r>
              <a:rPr kumimoji="0" lang="uk-UA" sz="2000" b="1" dirty="0" err="1">
                <a:solidFill>
                  <a:srgbClr val="FF00FF"/>
                </a:solidFill>
              </a:rPr>
              <a:t>восьмиріна</a:t>
            </a:r>
            <a:r>
              <a:rPr kumimoji="0" lang="uk-UA" sz="2000" b="1" dirty="0">
                <a:solidFill>
                  <a:srgbClr val="FF00FF"/>
                </a:solidFill>
              </a:rPr>
              <a:t> школа</a:t>
            </a:r>
          </a:p>
          <a:p>
            <a:r>
              <a:rPr kumimoji="0" lang="uk-UA" sz="2800" b="1" dirty="0">
                <a:solidFill>
                  <a:srgbClr val="FF00FF"/>
                </a:solidFill>
              </a:rPr>
              <a:t>Рік заснування      </a:t>
            </a:r>
            <a:r>
              <a:rPr kumimoji="0" lang="uk-UA" sz="2000" b="1" dirty="0">
                <a:solidFill>
                  <a:srgbClr val="FF00FF"/>
                </a:solidFill>
              </a:rPr>
              <a:t>1976 – середня школа</a:t>
            </a:r>
          </a:p>
          <a:p>
            <a:r>
              <a:rPr kumimoji="0" lang="uk-UA" sz="2800" b="1" dirty="0">
                <a:solidFill>
                  <a:srgbClr val="FF00FF"/>
                </a:solidFill>
              </a:rPr>
              <a:t>                                 </a:t>
            </a:r>
            <a:r>
              <a:rPr kumimoji="0" lang="uk-UA" sz="2000" b="1" dirty="0">
                <a:solidFill>
                  <a:srgbClr val="FF00FF"/>
                </a:solidFill>
              </a:rPr>
              <a:t>2000 – навчально-виховний</a:t>
            </a:r>
            <a:r>
              <a:rPr kumimoji="0" lang="uk-UA" sz="2000" b="1" dirty="0">
                <a:solidFill>
                  <a:srgbClr val="FF0000"/>
                </a:solidFill>
              </a:rPr>
              <a:t> </a:t>
            </a:r>
            <a:r>
              <a:rPr kumimoji="0" lang="uk-UA" sz="2000" b="1" dirty="0">
                <a:solidFill>
                  <a:srgbClr val="FF00FF"/>
                </a:solidFill>
              </a:rPr>
              <a:t>комплекс</a:t>
            </a:r>
            <a:r>
              <a:rPr kumimoji="0" lang="uk-UA" sz="2400" b="1" dirty="0">
                <a:solidFill>
                  <a:srgbClr val="FF00FF"/>
                </a:solidFill>
              </a:rPr>
              <a:t> </a:t>
            </a:r>
            <a:r>
              <a:rPr kumimoji="0" lang="uk-UA" dirty="0">
                <a:solidFill>
                  <a:srgbClr val="FF00FF"/>
                </a:solidFill>
              </a:rPr>
              <a:t> </a:t>
            </a:r>
            <a:endParaRPr kumimoji="0" lang="ru-RU" dirty="0">
              <a:solidFill>
                <a:srgbClr val="FF00FF"/>
              </a:solidFill>
            </a:endParaRPr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468313" y="4724400"/>
            <a:ext cx="91440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kumimoji="0" lang="en-US" sz="2800" b="1" dirty="0">
                <a:solidFill>
                  <a:srgbClr val="FF00FF"/>
                </a:solidFill>
              </a:rPr>
              <a:t>E-mail:       </a:t>
            </a:r>
            <a:r>
              <a:rPr kumimoji="0" lang="ru-RU" sz="2800" b="1" dirty="0">
                <a:solidFill>
                  <a:srgbClr val="FF00FF"/>
                </a:solidFill>
                <a:hlinkClick r:id="rId3"/>
              </a:rPr>
              <a:t>podvirky@gala.net</a:t>
            </a:r>
            <a:r>
              <a:rPr kumimoji="0" lang="ru-RU" b="1" dirty="0"/>
              <a:t> </a:t>
            </a:r>
          </a:p>
        </p:txBody>
      </p:sp>
      <p:sp>
        <p:nvSpPr>
          <p:cNvPr id="3080" name="Line 8"/>
          <p:cNvSpPr>
            <a:spLocks noChangeShapeType="1"/>
          </p:cNvSpPr>
          <p:nvPr/>
        </p:nvSpPr>
        <p:spPr bwMode="auto">
          <a:xfrm flipV="1">
            <a:off x="3059113" y="476250"/>
            <a:ext cx="576262" cy="360363"/>
          </a:xfrm>
          <a:prstGeom prst="line">
            <a:avLst/>
          </a:prstGeom>
          <a:noFill/>
          <a:ln w="9525">
            <a:solidFill>
              <a:srgbClr val="FF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081" name="Line 9"/>
          <p:cNvSpPr>
            <a:spLocks noChangeShapeType="1"/>
          </p:cNvSpPr>
          <p:nvPr/>
        </p:nvSpPr>
        <p:spPr bwMode="auto">
          <a:xfrm>
            <a:off x="3059113" y="908050"/>
            <a:ext cx="576262" cy="0"/>
          </a:xfrm>
          <a:prstGeom prst="line">
            <a:avLst/>
          </a:prstGeom>
          <a:noFill/>
          <a:ln w="9525">
            <a:solidFill>
              <a:srgbClr val="FF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082" name="Line 10"/>
          <p:cNvSpPr>
            <a:spLocks noChangeShapeType="1"/>
          </p:cNvSpPr>
          <p:nvPr/>
        </p:nvSpPr>
        <p:spPr bwMode="auto">
          <a:xfrm>
            <a:off x="3059113" y="908050"/>
            <a:ext cx="576262" cy="360363"/>
          </a:xfrm>
          <a:prstGeom prst="line">
            <a:avLst/>
          </a:prstGeom>
          <a:noFill/>
          <a:ln w="9525">
            <a:solidFill>
              <a:srgbClr val="FF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083" name="Text Box 11"/>
          <p:cNvSpPr txBox="1">
            <a:spLocks noChangeArrowheads="1"/>
          </p:cNvSpPr>
          <p:nvPr/>
        </p:nvSpPr>
        <p:spPr bwMode="auto">
          <a:xfrm>
            <a:off x="395288" y="1773238"/>
            <a:ext cx="8353425" cy="2227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0" lang="uk-UA" sz="2800" b="1" dirty="0">
                <a:solidFill>
                  <a:srgbClr val="FF00FF"/>
                </a:solidFill>
              </a:rPr>
              <a:t>Юридична адреса:       62371 </a:t>
            </a:r>
          </a:p>
          <a:p>
            <a:r>
              <a:rPr kumimoji="0" lang="uk-UA" sz="2800" b="1" dirty="0">
                <a:solidFill>
                  <a:srgbClr val="FF00FF"/>
                </a:solidFill>
              </a:rPr>
              <a:t>                                         Вул. Дзержинського,1  </a:t>
            </a:r>
          </a:p>
          <a:p>
            <a:r>
              <a:rPr kumimoji="0" lang="uk-UA" sz="2800" b="1" dirty="0">
                <a:solidFill>
                  <a:srgbClr val="FF00FF"/>
                </a:solidFill>
              </a:rPr>
              <a:t>                                         с. </a:t>
            </a:r>
            <a:r>
              <a:rPr kumimoji="0" lang="uk-UA" sz="2800" b="1" dirty="0" err="1">
                <a:solidFill>
                  <a:srgbClr val="FF00FF"/>
                </a:solidFill>
              </a:rPr>
              <a:t>Подвірки</a:t>
            </a:r>
            <a:r>
              <a:rPr kumimoji="0" lang="uk-UA" sz="2800" b="1" dirty="0">
                <a:solidFill>
                  <a:srgbClr val="FF00FF"/>
                </a:solidFill>
              </a:rPr>
              <a:t>,</a:t>
            </a:r>
          </a:p>
          <a:p>
            <a:r>
              <a:rPr kumimoji="0" lang="uk-UA" sz="2800" b="1" dirty="0">
                <a:solidFill>
                  <a:srgbClr val="FF00FF"/>
                </a:solidFill>
              </a:rPr>
              <a:t>                                         </a:t>
            </a:r>
            <a:r>
              <a:rPr kumimoji="0" lang="uk-UA" sz="2800" b="1" dirty="0" err="1">
                <a:solidFill>
                  <a:srgbClr val="FF00FF"/>
                </a:solidFill>
              </a:rPr>
              <a:t>Дергачівського</a:t>
            </a:r>
            <a:r>
              <a:rPr kumimoji="0" lang="uk-UA" sz="2800" b="1" dirty="0">
                <a:solidFill>
                  <a:srgbClr val="FF00FF"/>
                </a:solidFill>
              </a:rPr>
              <a:t> району </a:t>
            </a:r>
          </a:p>
          <a:p>
            <a:r>
              <a:rPr kumimoji="0" lang="uk-UA" sz="2800" b="1" dirty="0">
                <a:solidFill>
                  <a:srgbClr val="FF00FF"/>
                </a:solidFill>
              </a:rPr>
              <a:t>                                         Харківської області</a:t>
            </a:r>
            <a:r>
              <a:rPr kumimoji="0" lang="uk-UA" b="1" dirty="0">
                <a:solidFill>
                  <a:srgbClr val="FF00FF"/>
                </a:solidFill>
              </a:rPr>
              <a:t> </a:t>
            </a:r>
            <a:endParaRPr kumimoji="0" lang="ru-RU" b="1" dirty="0">
              <a:solidFill>
                <a:srgbClr val="FF00FF"/>
              </a:solidFill>
            </a:endParaRPr>
          </a:p>
        </p:txBody>
      </p:sp>
      <p:sp>
        <p:nvSpPr>
          <p:cNvPr id="3084" name="Text Box 12"/>
          <p:cNvSpPr txBox="1">
            <a:spLocks noChangeArrowheads="1"/>
          </p:cNvSpPr>
          <p:nvPr/>
        </p:nvSpPr>
        <p:spPr bwMode="auto">
          <a:xfrm>
            <a:off x="539750" y="3500438"/>
            <a:ext cx="3051605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0" lang="uk-UA" sz="2800" b="1" dirty="0">
                <a:solidFill>
                  <a:srgbClr val="FF00FF"/>
                </a:solidFill>
              </a:rPr>
              <a:t>Вихованців – </a:t>
            </a:r>
            <a:r>
              <a:rPr lang="uk-UA" sz="2800" b="1" dirty="0" smtClean="0">
                <a:solidFill>
                  <a:srgbClr val="FF00FF"/>
                </a:solidFill>
              </a:rPr>
              <a:t>96</a:t>
            </a:r>
            <a:endParaRPr kumimoji="0" lang="uk-UA" sz="2800" b="1" dirty="0">
              <a:solidFill>
                <a:srgbClr val="FF00FF"/>
              </a:solidFill>
            </a:endParaRPr>
          </a:p>
          <a:p>
            <a:r>
              <a:rPr kumimoji="0" lang="uk-UA" sz="2800" b="1" dirty="0">
                <a:solidFill>
                  <a:srgbClr val="FF00FF"/>
                </a:solidFill>
              </a:rPr>
              <a:t>Учнів – 208</a:t>
            </a:r>
          </a:p>
          <a:p>
            <a:r>
              <a:rPr kumimoji="0" lang="uk-UA" sz="2800" b="1" dirty="0">
                <a:solidFill>
                  <a:srgbClr val="FF00FF"/>
                </a:solidFill>
              </a:rPr>
              <a:t>Педагогів – 33 </a:t>
            </a:r>
            <a:endParaRPr kumimoji="0" lang="ru-RU" sz="2800" b="1" dirty="0">
              <a:solidFill>
                <a:srgbClr val="FF00FF"/>
              </a:solidFill>
            </a:endParaRPr>
          </a:p>
        </p:txBody>
      </p:sp>
      <p:sp>
        <p:nvSpPr>
          <p:cNvPr id="3085" name="Text Box 13"/>
          <p:cNvSpPr txBox="1">
            <a:spLocks noChangeArrowheads="1"/>
          </p:cNvSpPr>
          <p:nvPr/>
        </p:nvSpPr>
        <p:spPr bwMode="auto">
          <a:xfrm>
            <a:off x="611188" y="5373688"/>
            <a:ext cx="452278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0" lang="uk-UA" sz="2800" b="1">
                <a:solidFill>
                  <a:srgbClr val="FF00FF"/>
                </a:solidFill>
              </a:rPr>
              <a:t>Форма навчання - денна</a:t>
            </a:r>
            <a:endParaRPr kumimoji="0" lang="ru-RU" sz="2800" b="1">
              <a:solidFill>
                <a:srgbClr val="FF00FF"/>
              </a:solidFill>
            </a:endParaRPr>
          </a:p>
        </p:txBody>
      </p:sp>
      <p:pic>
        <p:nvPicPr>
          <p:cNvPr id="11" name="Picture 12" descr="E:\Татьяна\Анімації\0_70be7_9d91033e_L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76212" y="-73026"/>
            <a:ext cx="3235325" cy="289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2" descr="E:\Татьяна\Анімації\0_70be7_9d91033e_L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5400000">
            <a:off x="6076950" y="95250"/>
            <a:ext cx="3235325" cy="289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2" descr="E:\Татьяна\Анімації\0_70be7_9d91033e_L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0800000">
            <a:off x="5919788" y="4000501"/>
            <a:ext cx="3235325" cy="289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2" descr="E:\Татьяна\Анімації\0_70be7_9d91033e_L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6200000">
            <a:off x="-57151" y="3534568"/>
            <a:ext cx="3235325" cy="289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3203848" y="6067898"/>
            <a:ext cx="19763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200" dirty="0" smtClean="0">
                <a:solidFill>
                  <a:srgbClr val="FF00FF"/>
                </a:solidFill>
              </a:rPr>
              <a:t>Власова Зоя Анатоліївна</a:t>
            </a:r>
            <a:endParaRPr lang="ru-RU" sz="1200" dirty="0">
              <a:solidFill>
                <a:srgbClr val="FF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4044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0"/>
    </mc:Choice>
    <mc:Fallback xmlns="">
      <p:transition spd="slow" advClick="0" advTm="800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244475"/>
            <a:ext cx="7056437" cy="849313"/>
          </a:xfrm>
        </p:spPr>
        <p:txBody>
          <a:bodyPr>
            <a:noAutofit/>
          </a:bodyPr>
          <a:lstStyle/>
          <a:p>
            <a:pPr eaLnBrk="1" hangingPunct="1"/>
            <a:r>
              <a:rPr lang="uk-UA" sz="3600" dirty="0" smtClean="0">
                <a:solidFill>
                  <a:srgbClr val="9933FF"/>
                </a:solidFill>
                <a:latin typeface="Monotype Corsiva" pitchFamily="66" charset="0"/>
              </a:rPr>
              <a:t>Педагогічний колектив  і досвідчений і творчий</a:t>
            </a:r>
            <a:endParaRPr lang="en-US" sz="3600" b="1" dirty="0" smtClean="0">
              <a:solidFill>
                <a:srgbClr val="9933FF"/>
              </a:solidFill>
              <a:latin typeface="Monotype Corsiva" pitchFamily="66" charset="0"/>
            </a:endParaRPr>
          </a:p>
        </p:txBody>
      </p:sp>
      <p:pic>
        <p:nvPicPr>
          <p:cNvPr id="23" name="Picture 10" descr="цветок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" y="5048004"/>
            <a:ext cx="2054523" cy="1665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10" descr="цветок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56475" y="1"/>
            <a:ext cx="1406538" cy="1340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7047" name="Прямоугольник 24"/>
          <p:cNvSpPr>
            <a:spLocks noChangeArrowheads="1"/>
          </p:cNvSpPr>
          <p:nvPr/>
        </p:nvSpPr>
        <p:spPr bwMode="auto">
          <a:xfrm>
            <a:off x="2483768" y="6482431"/>
            <a:ext cx="210948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1200" b="1" dirty="0" smtClean="0"/>
              <a:t>Власова Зоя Анатоліївна</a:t>
            </a:r>
            <a:endParaRPr lang="en-US" sz="1200" b="1" dirty="0"/>
          </a:p>
        </p:txBody>
      </p:sp>
      <p:pic>
        <p:nvPicPr>
          <p:cNvPr id="26" name="Picture 5" descr="1f1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58063" y="5772150"/>
            <a:ext cx="1785937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8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7423" y="700544"/>
            <a:ext cx="2268519" cy="2110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587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50" y="1113495"/>
            <a:ext cx="1844173" cy="2240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588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8595" y="4444016"/>
            <a:ext cx="3093322" cy="1436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3408" y="1142314"/>
            <a:ext cx="3694175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200" dirty="0" smtClean="0"/>
              <a:t>Атестація 2012:</a:t>
            </a:r>
          </a:p>
          <a:p>
            <a:r>
              <a:rPr lang="uk-UA" sz="1200" dirty="0"/>
              <a:t>Всього атестувалося 4 педагоги </a:t>
            </a:r>
            <a:endParaRPr lang="uk-UA" sz="1200" dirty="0" smtClean="0"/>
          </a:p>
          <a:p>
            <a:r>
              <a:rPr lang="uk-UA" sz="1200" dirty="0" smtClean="0"/>
              <a:t>всі </a:t>
            </a:r>
            <a:r>
              <a:rPr lang="uk-UA" sz="1200" dirty="0"/>
              <a:t>підтвердили результати </a:t>
            </a:r>
            <a:endParaRPr lang="uk-UA" sz="1200" dirty="0" smtClean="0"/>
          </a:p>
          <a:p>
            <a:r>
              <a:rPr lang="uk-UA" sz="1200" dirty="0" smtClean="0"/>
              <a:t>попередньої </a:t>
            </a:r>
            <a:r>
              <a:rPr lang="uk-UA" sz="1200" dirty="0"/>
              <a:t>атестації:</a:t>
            </a:r>
          </a:p>
          <a:p>
            <a:r>
              <a:rPr lang="uk-UA" sz="1200" dirty="0"/>
              <a:t>Орлова Л.О., вчитель </a:t>
            </a:r>
            <a:r>
              <a:rPr lang="uk-UA" sz="1200" dirty="0" smtClean="0"/>
              <a:t>початкових</a:t>
            </a:r>
          </a:p>
          <a:p>
            <a:r>
              <a:rPr lang="uk-UA" sz="1200" dirty="0" smtClean="0"/>
              <a:t> </a:t>
            </a:r>
            <a:r>
              <a:rPr lang="uk-UA" sz="1200" dirty="0"/>
              <a:t>класів, підтвердила вищу </a:t>
            </a:r>
            <a:r>
              <a:rPr lang="uk-UA" sz="1200" dirty="0" smtClean="0"/>
              <a:t>кваліфікаційну</a:t>
            </a:r>
          </a:p>
          <a:p>
            <a:r>
              <a:rPr lang="uk-UA" sz="1200" dirty="0" smtClean="0"/>
              <a:t> </a:t>
            </a:r>
            <a:r>
              <a:rPr lang="uk-UA" sz="1200" dirty="0"/>
              <a:t>категорію;</a:t>
            </a:r>
          </a:p>
          <a:p>
            <a:r>
              <a:rPr lang="uk-UA" sz="1200" dirty="0"/>
              <a:t>Тимошенко Т.І., вчитель української мови </a:t>
            </a:r>
            <a:endParaRPr lang="uk-UA" sz="1200" dirty="0" smtClean="0"/>
          </a:p>
          <a:p>
            <a:r>
              <a:rPr lang="uk-UA" sz="1200" dirty="0" smtClean="0"/>
              <a:t>та </a:t>
            </a:r>
            <a:r>
              <a:rPr lang="uk-UA" sz="1200" dirty="0"/>
              <a:t>літератури,  підтвердила першу </a:t>
            </a:r>
            <a:endParaRPr lang="uk-UA" sz="1200" dirty="0" smtClean="0"/>
          </a:p>
          <a:p>
            <a:r>
              <a:rPr lang="uk-UA" sz="1200" dirty="0" smtClean="0"/>
              <a:t>кваліфікаційну </a:t>
            </a:r>
            <a:r>
              <a:rPr lang="uk-UA" sz="1200" dirty="0"/>
              <a:t>категорію;</a:t>
            </a:r>
          </a:p>
          <a:p>
            <a:r>
              <a:rPr lang="uk-UA" sz="1200" dirty="0" err="1"/>
              <a:t>Тимбай</a:t>
            </a:r>
            <a:r>
              <a:rPr lang="uk-UA" sz="1200" dirty="0"/>
              <a:t> А.І., вчитель української мови та </a:t>
            </a:r>
            <a:endParaRPr lang="uk-UA" sz="1200" dirty="0" smtClean="0"/>
          </a:p>
          <a:p>
            <a:r>
              <a:rPr lang="uk-UA" sz="1200" dirty="0" smtClean="0"/>
              <a:t>світової </a:t>
            </a:r>
            <a:r>
              <a:rPr lang="uk-UA" sz="1200" dirty="0"/>
              <a:t>літератури,  підтвердила першу </a:t>
            </a:r>
            <a:endParaRPr lang="uk-UA" sz="1200" dirty="0" smtClean="0"/>
          </a:p>
          <a:p>
            <a:r>
              <a:rPr lang="uk-UA" sz="1200" dirty="0" smtClean="0"/>
              <a:t>кваліфікаційну </a:t>
            </a:r>
            <a:r>
              <a:rPr lang="uk-UA" sz="1200" dirty="0"/>
              <a:t>категорію;</a:t>
            </a:r>
          </a:p>
          <a:p>
            <a:r>
              <a:rPr lang="uk-UA" sz="1200" dirty="0" err="1"/>
              <a:t>Коптєва</a:t>
            </a:r>
            <a:r>
              <a:rPr lang="uk-UA" sz="1200" dirty="0"/>
              <a:t> О.М., вихователь дошкільних груп,  </a:t>
            </a:r>
            <a:endParaRPr lang="uk-UA" sz="1200" dirty="0" smtClean="0"/>
          </a:p>
          <a:p>
            <a:r>
              <a:rPr lang="uk-UA" sz="1200" dirty="0" smtClean="0"/>
              <a:t>підтвердила </a:t>
            </a:r>
            <a:r>
              <a:rPr lang="uk-UA" sz="1200" dirty="0"/>
              <a:t>вищий 9 тарифний розряд. </a:t>
            </a:r>
          </a:p>
          <a:p>
            <a:r>
              <a:rPr lang="uk-UA" sz="1200" dirty="0"/>
              <a:t>Всі педагоги, що атестувалися показали належний </a:t>
            </a:r>
            <a:endParaRPr lang="uk-UA" sz="1200" dirty="0" smtClean="0"/>
          </a:p>
          <a:p>
            <a:r>
              <a:rPr lang="uk-UA" sz="1200" dirty="0" smtClean="0"/>
              <a:t>рівень </a:t>
            </a:r>
            <a:r>
              <a:rPr lang="uk-UA" sz="1200" dirty="0"/>
              <a:t>ІКТ-компетентності.</a:t>
            </a:r>
          </a:p>
          <a:p>
            <a:endParaRPr lang="uk-UA" sz="14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5942" y="1353732"/>
            <a:ext cx="2195841" cy="1849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val="1587749515"/>
              </p:ext>
            </p:extLst>
          </p:nvPr>
        </p:nvGraphicFramePr>
        <p:xfrm>
          <a:off x="4835548" y="3326954"/>
          <a:ext cx="2772575" cy="33865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</p:spTree>
  </p:cSld>
  <p:clrMapOvr>
    <a:masterClrMapping/>
  </p:clrMapOvr>
  <p:transition spd="slow" advClick="0" advTm="25000">
    <p:checker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503" name="Picture 11" descr="E:\Татьяна\Анімації\0_70be3_5881c4c1_S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5400000">
            <a:off x="6638925" y="4763"/>
            <a:ext cx="2433638" cy="2424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6504" name="Picture 11" descr="E:\Татьяна\Анімації\0_70be3_5881c4c1_S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5400000">
            <a:off x="-204788" y="4818063"/>
            <a:ext cx="2276475" cy="180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6505" name="Picture 12" descr="E:\Татьяна\Анімації\0_70be7_9d91033e_L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57150" y="-73025"/>
            <a:ext cx="3235325" cy="289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6506" name="Picture 12" descr="E:\Татьяна\Анімації\0_70be7_9d91033e_L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0800000">
            <a:off x="6084888" y="3981450"/>
            <a:ext cx="3235325" cy="289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9" descr="F:\Татьяна\Анімації\917198335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1019835">
            <a:off x="3925803" y="2159932"/>
            <a:ext cx="1609391" cy="2936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6508" name="Прямоугольник 11"/>
          <p:cNvSpPr>
            <a:spLocks noChangeArrowheads="1"/>
          </p:cNvSpPr>
          <p:nvPr/>
        </p:nvSpPr>
        <p:spPr bwMode="auto">
          <a:xfrm>
            <a:off x="3531702" y="6411525"/>
            <a:ext cx="210948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1200" b="1" dirty="0">
                <a:solidFill>
                  <a:schemeClr val="bg1"/>
                </a:solidFill>
              </a:rPr>
              <a:t>В</a:t>
            </a:r>
            <a:r>
              <a:rPr lang="uk-UA" sz="1200" b="1" dirty="0" smtClean="0">
                <a:solidFill>
                  <a:schemeClr val="bg1"/>
                </a:solidFill>
              </a:rPr>
              <a:t>ласова Зоя Анатоліївна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19799" y="587049"/>
            <a:ext cx="60113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dirty="0" smtClean="0"/>
              <a:t>Підвищення кваліфікації</a:t>
            </a:r>
            <a:endParaRPr lang="uk-UA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467544" y="1918992"/>
            <a:ext cx="3398014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FF0000"/>
                </a:solidFill>
              </a:rPr>
              <a:t>Курси:</a:t>
            </a:r>
          </a:p>
          <a:p>
            <a:r>
              <a:rPr lang="uk-UA" sz="2000" dirty="0"/>
              <a:t>Курсову перепідготовку </a:t>
            </a:r>
            <a:endParaRPr lang="uk-UA" sz="2000" dirty="0" smtClean="0"/>
          </a:p>
          <a:p>
            <a:r>
              <a:rPr lang="uk-UA" sz="2000" dirty="0" smtClean="0"/>
              <a:t>пройшли </a:t>
            </a:r>
            <a:r>
              <a:rPr lang="uk-UA" sz="2000" dirty="0"/>
              <a:t>4 педагоги згідно </a:t>
            </a:r>
            <a:r>
              <a:rPr lang="uk-UA" sz="2000" dirty="0" smtClean="0"/>
              <a:t>графіка</a:t>
            </a:r>
          </a:p>
          <a:p>
            <a:pPr marL="285750" indent="-285750">
              <a:buFontTx/>
              <a:buChar char="-"/>
            </a:pPr>
            <a:r>
              <a:rPr lang="uk-UA" sz="2400" dirty="0" smtClean="0"/>
              <a:t>Вчитель фізичної культури;</a:t>
            </a:r>
          </a:p>
          <a:p>
            <a:pPr marL="285750" indent="-285750">
              <a:buFontTx/>
              <a:buChar char="-"/>
            </a:pPr>
            <a:r>
              <a:rPr lang="uk-UA" sz="2400" dirty="0" smtClean="0"/>
              <a:t>2 вчителя початкових класів</a:t>
            </a:r>
          </a:p>
          <a:p>
            <a:pPr marL="285750" indent="-285750">
              <a:buFontTx/>
              <a:buChar char="-"/>
            </a:pPr>
            <a:r>
              <a:rPr lang="uk-UA" sz="2400" dirty="0" smtClean="0"/>
              <a:t>Вихователь дошкільного закладу</a:t>
            </a:r>
            <a:endParaRPr lang="uk-UA" sz="2400" dirty="0"/>
          </a:p>
          <a:p>
            <a:endParaRPr lang="uk-UA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5796136" y="1988840"/>
            <a:ext cx="3271663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FF0000"/>
                </a:solidFill>
              </a:rPr>
              <a:t>Спецкурси:</a:t>
            </a:r>
          </a:p>
          <a:p>
            <a:r>
              <a:rPr lang="uk-UA" sz="2400" dirty="0"/>
              <a:t>З астрономії</a:t>
            </a:r>
            <a:r>
              <a:rPr lang="uk-UA" sz="2400" dirty="0" smtClean="0"/>
              <a:t>,</a:t>
            </a:r>
          </a:p>
          <a:p>
            <a:r>
              <a:rPr lang="uk-UA" sz="2400" dirty="0" smtClean="0"/>
              <a:t> </a:t>
            </a:r>
            <a:r>
              <a:rPr lang="uk-UA" sz="2400" dirty="0"/>
              <a:t>природознавства, </a:t>
            </a:r>
            <a:endParaRPr lang="uk-UA" sz="2400" dirty="0" smtClean="0"/>
          </a:p>
          <a:p>
            <a:r>
              <a:rPr lang="uk-UA" sz="2400" dirty="0" err="1" smtClean="0"/>
              <a:t>Харківщинознавства</a:t>
            </a:r>
            <a:r>
              <a:rPr lang="uk-UA" sz="2400" dirty="0"/>
              <a:t>, </a:t>
            </a:r>
            <a:endParaRPr lang="uk-UA" sz="2400" dirty="0" smtClean="0"/>
          </a:p>
          <a:p>
            <a:r>
              <a:rPr lang="uk-UA" sz="2400" dirty="0" smtClean="0"/>
              <a:t>світової </a:t>
            </a:r>
            <a:r>
              <a:rPr lang="uk-UA" sz="2400" dirty="0"/>
              <a:t>літератури, </a:t>
            </a:r>
            <a:endParaRPr lang="uk-UA" sz="2400" dirty="0" smtClean="0"/>
          </a:p>
          <a:p>
            <a:r>
              <a:rPr lang="uk-UA" sz="2400" dirty="0" smtClean="0"/>
              <a:t>російської </a:t>
            </a:r>
            <a:r>
              <a:rPr lang="uk-UA" sz="2400" dirty="0"/>
              <a:t>мови та </a:t>
            </a:r>
            <a:endParaRPr lang="uk-UA" sz="2400" dirty="0" smtClean="0"/>
          </a:p>
          <a:p>
            <a:r>
              <a:rPr lang="uk-UA" sz="2400" dirty="0" smtClean="0"/>
              <a:t>інтегрованого </a:t>
            </a:r>
            <a:r>
              <a:rPr lang="uk-UA" sz="2400" dirty="0"/>
              <a:t>курсу </a:t>
            </a:r>
            <a:endParaRPr lang="uk-UA" sz="2400" dirty="0" smtClean="0"/>
          </a:p>
          <a:p>
            <a:r>
              <a:rPr lang="uk-UA" sz="2400" dirty="0" smtClean="0"/>
              <a:t>«</a:t>
            </a:r>
            <a:r>
              <a:rPr lang="uk-UA" sz="2400" dirty="0"/>
              <a:t>Література», </a:t>
            </a:r>
            <a:endParaRPr lang="uk-UA" sz="2400" dirty="0" smtClean="0"/>
          </a:p>
          <a:p>
            <a:r>
              <a:rPr lang="uk-UA" sz="2400" dirty="0" smtClean="0"/>
              <a:t>екології</a:t>
            </a:r>
            <a:r>
              <a:rPr lang="uk-UA" sz="2400" dirty="0"/>
              <a:t>, </a:t>
            </a:r>
            <a:endParaRPr lang="uk-UA" sz="2400" dirty="0" smtClean="0"/>
          </a:p>
          <a:p>
            <a:r>
              <a:rPr lang="uk-UA" sz="2400" dirty="0" smtClean="0"/>
              <a:t>людина </a:t>
            </a:r>
            <a:r>
              <a:rPr lang="uk-UA" sz="2400" dirty="0"/>
              <a:t>і </a:t>
            </a:r>
            <a:r>
              <a:rPr lang="uk-UA" sz="2400" dirty="0" smtClean="0"/>
              <a:t>світ,</a:t>
            </a:r>
          </a:p>
          <a:p>
            <a:r>
              <a:rPr lang="uk-UA" sz="2400" dirty="0" smtClean="0"/>
              <a:t>Захист Вітчизни. </a:t>
            </a:r>
            <a:endParaRPr lang="uk-UA" sz="2400" dirty="0"/>
          </a:p>
          <a:p>
            <a:endParaRPr lang="uk-UA" dirty="0"/>
          </a:p>
        </p:txBody>
      </p:sp>
    </p:spTree>
  </p:cSld>
  <p:clrMapOvr>
    <a:masterClrMapping/>
  </p:clrMapOvr>
  <p:transition spd="slow" advClick="0" advTm="15000">
    <p:fad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Picture 2" descr="E:\яяя\9a1827da027a775c5be82add25890fff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7973497">
            <a:off x="7251700" y="215900"/>
            <a:ext cx="18669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8" name="Группа 13"/>
          <p:cNvGrpSpPr>
            <a:grpSpLocks/>
          </p:cNvGrpSpPr>
          <p:nvPr/>
        </p:nvGrpSpPr>
        <p:grpSpPr bwMode="auto">
          <a:xfrm rot="-8356573">
            <a:off x="6623050" y="-15875"/>
            <a:ext cx="2773363" cy="2398713"/>
            <a:chOff x="85032" y="-2"/>
            <a:chExt cx="9058968" cy="7470459"/>
          </a:xfrm>
        </p:grpSpPr>
        <p:sp>
          <p:nvSpPr>
            <p:cNvPr id="49" name="Полилиния 3"/>
            <p:cNvSpPr/>
            <p:nvPr/>
          </p:nvSpPr>
          <p:spPr>
            <a:xfrm>
              <a:off x="4566976" y="1662"/>
              <a:ext cx="4573559" cy="6857397"/>
            </a:xfrm>
            <a:custGeom>
              <a:avLst/>
              <a:gdLst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592782 w 5600700"/>
                <a:gd name="connsiteY3" fmla="*/ 4114800 h 6400800"/>
                <a:gd name="connsiteX4" fmla="*/ 5600700 w 5600700"/>
                <a:gd name="connsiteY4" fmla="*/ 0 h 6400800"/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592782 w 5600700"/>
                <a:gd name="connsiteY3" fmla="*/ 4114800 h 6400800"/>
                <a:gd name="connsiteX4" fmla="*/ 5600700 w 5600700"/>
                <a:gd name="connsiteY4" fmla="*/ 0 h 6400800"/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592782 w 5600700"/>
                <a:gd name="connsiteY3" fmla="*/ 4114800 h 6400800"/>
                <a:gd name="connsiteX4" fmla="*/ 5600700 w 5600700"/>
                <a:gd name="connsiteY4" fmla="*/ 0 h 6400800"/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592782 w 5600700"/>
                <a:gd name="connsiteY3" fmla="*/ 4114800 h 6400800"/>
                <a:gd name="connsiteX4" fmla="*/ 5600700 w 5600700"/>
                <a:gd name="connsiteY4" fmla="*/ 0 h 6400800"/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592782 w 5600700"/>
                <a:gd name="connsiteY3" fmla="*/ 4114800 h 6400800"/>
                <a:gd name="connsiteX4" fmla="*/ 5600700 w 5600700"/>
                <a:gd name="connsiteY4" fmla="*/ 0 h 640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00700" h="6400800">
                  <a:moveTo>
                    <a:pt x="5600700" y="0"/>
                  </a:moveTo>
                  <a:cubicBezTo>
                    <a:pt x="4249882" y="633845"/>
                    <a:pt x="2949715" y="740367"/>
                    <a:pt x="1548245" y="1901536"/>
                  </a:cubicBezTo>
                  <a:cubicBezTo>
                    <a:pt x="435994" y="3110346"/>
                    <a:pt x="516082" y="4901045"/>
                    <a:pt x="0" y="6400800"/>
                  </a:cubicBezTo>
                  <a:cubicBezTo>
                    <a:pt x="1530927" y="5638800"/>
                    <a:pt x="3469693" y="5641820"/>
                    <a:pt x="4592782" y="4114800"/>
                  </a:cubicBezTo>
                  <a:cubicBezTo>
                    <a:pt x="5567778" y="3136760"/>
                    <a:pt x="5264727" y="1371600"/>
                    <a:pt x="5600700" y="0"/>
                  </a:cubicBez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solidFill>
                <a:schemeClr val="bg1">
                  <a:alpha val="4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0" name="Полилиния 6"/>
            <p:cNvSpPr/>
            <p:nvPr/>
          </p:nvSpPr>
          <p:spPr>
            <a:xfrm rot="1069786">
              <a:off x="5238655" y="2601239"/>
              <a:ext cx="3235716" cy="4869886"/>
            </a:xfrm>
            <a:custGeom>
              <a:avLst/>
              <a:gdLst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592782 w 5600700"/>
                <a:gd name="connsiteY3" fmla="*/ 4114800 h 6400800"/>
                <a:gd name="connsiteX4" fmla="*/ 5600700 w 5600700"/>
                <a:gd name="connsiteY4" fmla="*/ 0 h 6400800"/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592782 w 5600700"/>
                <a:gd name="connsiteY3" fmla="*/ 4114800 h 6400800"/>
                <a:gd name="connsiteX4" fmla="*/ 5600700 w 5600700"/>
                <a:gd name="connsiteY4" fmla="*/ 0 h 6400800"/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592782 w 5600700"/>
                <a:gd name="connsiteY3" fmla="*/ 4114800 h 6400800"/>
                <a:gd name="connsiteX4" fmla="*/ 5600700 w 5600700"/>
                <a:gd name="connsiteY4" fmla="*/ 0 h 6400800"/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592782 w 5600700"/>
                <a:gd name="connsiteY3" fmla="*/ 4114800 h 6400800"/>
                <a:gd name="connsiteX4" fmla="*/ 5600700 w 5600700"/>
                <a:gd name="connsiteY4" fmla="*/ 0 h 6400800"/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592782 w 5600700"/>
                <a:gd name="connsiteY3" fmla="*/ 4114800 h 6400800"/>
                <a:gd name="connsiteX4" fmla="*/ 5600700 w 5600700"/>
                <a:gd name="connsiteY4" fmla="*/ 0 h 640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00700" h="6400800">
                  <a:moveTo>
                    <a:pt x="5600700" y="0"/>
                  </a:moveTo>
                  <a:cubicBezTo>
                    <a:pt x="4249882" y="633845"/>
                    <a:pt x="2949715" y="740367"/>
                    <a:pt x="1548245" y="1901536"/>
                  </a:cubicBezTo>
                  <a:cubicBezTo>
                    <a:pt x="435994" y="3110346"/>
                    <a:pt x="516082" y="4901045"/>
                    <a:pt x="0" y="6400800"/>
                  </a:cubicBezTo>
                  <a:cubicBezTo>
                    <a:pt x="1530927" y="5638800"/>
                    <a:pt x="3469693" y="5641820"/>
                    <a:pt x="4592782" y="4114800"/>
                  </a:cubicBezTo>
                  <a:cubicBezTo>
                    <a:pt x="5567778" y="3136760"/>
                    <a:pt x="5264727" y="1371600"/>
                    <a:pt x="5600700" y="0"/>
                  </a:cubicBez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solidFill>
                <a:schemeClr val="bg1">
                  <a:alpha val="4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1" name="Полилиния 10"/>
            <p:cNvSpPr/>
            <p:nvPr/>
          </p:nvSpPr>
          <p:spPr>
            <a:xfrm flipH="1">
              <a:off x="87308" y="-991"/>
              <a:ext cx="4558005" cy="6857397"/>
            </a:xfrm>
            <a:custGeom>
              <a:avLst/>
              <a:gdLst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592782 w 5600700"/>
                <a:gd name="connsiteY3" fmla="*/ 4114800 h 6400800"/>
                <a:gd name="connsiteX4" fmla="*/ 5600700 w 5600700"/>
                <a:gd name="connsiteY4" fmla="*/ 0 h 6400800"/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592782 w 5600700"/>
                <a:gd name="connsiteY3" fmla="*/ 4114800 h 6400800"/>
                <a:gd name="connsiteX4" fmla="*/ 5600700 w 5600700"/>
                <a:gd name="connsiteY4" fmla="*/ 0 h 6400800"/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592782 w 5600700"/>
                <a:gd name="connsiteY3" fmla="*/ 4114800 h 6400800"/>
                <a:gd name="connsiteX4" fmla="*/ 5600700 w 5600700"/>
                <a:gd name="connsiteY4" fmla="*/ 0 h 6400800"/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592782 w 5600700"/>
                <a:gd name="connsiteY3" fmla="*/ 4114800 h 6400800"/>
                <a:gd name="connsiteX4" fmla="*/ 5600700 w 5600700"/>
                <a:gd name="connsiteY4" fmla="*/ 0 h 6400800"/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592782 w 5600700"/>
                <a:gd name="connsiteY3" fmla="*/ 4114800 h 6400800"/>
                <a:gd name="connsiteX4" fmla="*/ 5600700 w 5600700"/>
                <a:gd name="connsiteY4" fmla="*/ 0 h 640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00700" h="6400800">
                  <a:moveTo>
                    <a:pt x="5600700" y="0"/>
                  </a:moveTo>
                  <a:cubicBezTo>
                    <a:pt x="4249882" y="633845"/>
                    <a:pt x="2949715" y="740367"/>
                    <a:pt x="1548245" y="1901536"/>
                  </a:cubicBezTo>
                  <a:cubicBezTo>
                    <a:pt x="435994" y="3110346"/>
                    <a:pt x="516082" y="4901045"/>
                    <a:pt x="0" y="6400800"/>
                  </a:cubicBezTo>
                  <a:cubicBezTo>
                    <a:pt x="1530927" y="5638800"/>
                    <a:pt x="3469693" y="5641820"/>
                    <a:pt x="4592782" y="4114800"/>
                  </a:cubicBezTo>
                  <a:cubicBezTo>
                    <a:pt x="5567778" y="3136760"/>
                    <a:pt x="5264727" y="1371600"/>
                    <a:pt x="5600700" y="0"/>
                  </a:cubicBez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solidFill>
                <a:schemeClr val="bg1">
                  <a:alpha val="4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2" name="Полилиния 11"/>
            <p:cNvSpPr/>
            <p:nvPr/>
          </p:nvSpPr>
          <p:spPr>
            <a:xfrm rot="20530214" flipH="1">
              <a:off x="683842" y="2542528"/>
              <a:ext cx="3220161" cy="4929218"/>
            </a:xfrm>
            <a:custGeom>
              <a:avLst/>
              <a:gdLst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592782 w 5600700"/>
                <a:gd name="connsiteY3" fmla="*/ 4114800 h 6400800"/>
                <a:gd name="connsiteX4" fmla="*/ 5600700 w 5600700"/>
                <a:gd name="connsiteY4" fmla="*/ 0 h 6400800"/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592782 w 5600700"/>
                <a:gd name="connsiteY3" fmla="*/ 4114800 h 6400800"/>
                <a:gd name="connsiteX4" fmla="*/ 5600700 w 5600700"/>
                <a:gd name="connsiteY4" fmla="*/ 0 h 6400800"/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592782 w 5600700"/>
                <a:gd name="connsiteY3" fmla="*/ 4114800 h 6400800"/>
                <a:gd name="connsiteX4" fmla="*/ 5600700 w 5600700"/>
                <a:gd name="connsiteY4" fmla="*/ 0 h 6400800"/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592782 w 5600700"/>
                <a:gd name="connsiteY3" fmla="*/ 4114800 h 6400800"/>
                <a:gd name="connsiteX4" fmla="*/ 5600700 w 5600700"/>
                <a:gd name="connsiteY4" fmla="*/ 0 h 6400800"/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592782 w 5600700"/>
                <a:gd name="connsiteY3" fmla="*/ 4114800 h 6400800"/>
                <a:gd name="connsiteX4" fmla="*/ 5600700 w 5600700"/>
                <a:gd name="connsiteY4" fmla="*/ 0 h 640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00700" h="6400800">
                  <a:moveTo>
                    <a:pt x="5600700" y="0"/>
                  </a:moveTo>
                  <a:cubicBezTo>
                    <a:pt x="4249882" y="633845"/>
                    <a:pt x="2949715" y="740367"/>
                    <a:pt x="1548245" y="1901536"/>
                  </a:cubicBezTo>
                  <a:cubicBezTo>
                    <a:pt x="435994" y="3110346"/>
                    <a:pt x="516082" y="4901045"/>
                    <a:pt x="0" y="6400800"/>
                  </a:cubicBezTo>
                  <a:cubicBezTo>
                    <a:pt x="1530927" y="5638800"/>
                    <a:pt x="3469693" y="5641820"/>
                    <a:pt x="4592782" y="4114800"/>
                  </a:cubicBezTo>
                  <a:cubicBezTo>
                    <a:pt x="5567778" y="3136760"/>
                    <a:pt x="5264727" y="1371600"/>
                    <a:pt x="5600700" y="0"/>
                  </a:cubicBez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solidFill>
                <a:schemeClr val="bg1">
                  <a:alpha val="4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3" name="Полилиния 12"/>
            <p:cNvSpPr/>
            <p:nvPr/>
          </p:nvSpPr>
          <p:spPr>
            <a:xfrm rot="19515459">
              <a:off x="2692496" y="758611"/>
              <a:ext cx="3868339" cy="5502728"/>
            </a:xfrm>
            <a:custGeom>
              <a:avLst/>
              <a:gdLst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592782 w 5600700"/>
                <a:gd name="connsiteY3" fmla="*/ 4114800 h 6400800"/>
                <a:gd name="connsiteX4" fmla="*/ 5600700 w 5600700"/>
                <a:gd name="connsiteY4" fmla="*/ 0 h 6400800"/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592782 w 5600700"/>
                <a:gd name="connsiteY3" fmla="*/ 4114800 h 6400800"/>
                <a:gd name="connsiteX4" fmla="*/ 5600700 w 5600700"/>
                <a:gd name="connsiteY4" fmla="*/ 0 h 6400800"/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592782 w 5600700"/>
                <a:gd name="connsiteY3" fmla="*/ 4114800 h 6400800"/>
                <a:gd name="connsiteX4" fmla="*/ 5600700 w 5600700"/>
                <a:gd name="connsiteY4" fmla="*/ 0 h 6400800"/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592782 w 5600700"/>
                <a:gd name="connsiteY3" fmla="*/ 4114800 h 6400800"/>
                <a:gd name="connsiteX4" fmla="*/ 5600700 w 5600700"/>
                <a:gd name="connsiteY4" fmla="*/ 0 h 6400800"/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592782 w 5600700"/>
                <a:gd name="connsiteY3" fmla="*/ 4114800 h 6400800"/>
                <a:gd name="connsiteX4" fmla="*/ 5600700 w 5600700"/>
                <a:gd name="connsiteY4" fmla="*/ 0 h 6400800"/>
                <a:gd name="connsiteX0" fmla="*/ 5600700 w 5762315"/>
                <a:gd name="connsiteY0" fmla="*/ 0 h 6400800"/>
                <a:gd name="connsiteX1" fmla="*/ 1548245 w 5762315"/>
                <a:gd name="connsiteY1" fmla="*/ 1901536 h 6400800"/>
                <a:gd name="connsiteX2" fmla="*/ 0 w 5762315"/>
                <a:gd name="connsiteY2" fmla="*/ 6400800 h 6400800"/>
                <a:gd name="connsiteX3" fmla="*/ 4787319 w 5762315"/>
                <a:gd name="connsiteY3" fmla="*/ 3275145 h 6400800"/>
                <a:gd name="connsiteX4" fmla="*/ 5600700 w 5762315"/>
                <a:gd name="connsiteY4" fmla="*/ 0 h 6400800"/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787319 w 5600700"/>
                <a:gd name="connsiteY3" fmla="*/ 3275145 h 6400800"/>
                <a:gd name="connsiteX4" fmla="*/ 5600700 w 5600700"/>
                <a:gd name="connsiteY4" fmla="*/ 0 h 6400800"/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787319 w 5600700"/>
                <a:gd name="connsiteY3" fmla="*/ 3275145 h 6400800"/>
                <a:gd name="connsiteX4" fmla="*/ 5600700 w 5600700"/>
                <a:gd name="connsiteY4" fmla="*/ 0 h 6400800"/>
                <a:gd name="connsiteX0" fmla="*/ 5600700 w 5600700"/>
                <a:gd name="connsiteY0" fmla="*/ 0 h 6400800"/>
                <a:gd name="connsiteX1" fmla="*/ 1720520 w 5600700"/>
                <a:gd name="connsiteY1" fmla="*/ 1905412 h 6400800"/>
                <a:gd name="connsiteX2" fmla="*/ 0 w 5600700"/>
                <a:gd name="connsiteY2" fmla="*/ 6400800 h 6400800"/>
                <a:gd name="connsiteX3" fmla="*/ 4787319 w 5600700"/>
                <a:gd name="connsiteY3" fmla="*/ 3275145 h 6400800"/>
                <a:gd name="connsiteX4" fmla="*/ 5600700 w 5600700"/>
                <a:gd name="connsiteY4" fmla="*/ 0 h 6400800"/>
                <a:gd name="connsiteX0" fmla="*/ 5600700 w 5600700"/>
                <a:gd name="connsiteY0" fmla="*/ 0 h 6400800"/>
                <a:gd name="connsiteX1" fmla="*/ 2537421 w 5600700"/>
                <a:gd name="connsiteY1" fmla="*/ 2220435 h 6400800"/>
                <a:gd name="connsiteX2" fmla="*/ 0 w 5600700"/>
                <a:gd name="connsiteY2" fmla="*/ 6400800 h 6400800"/>
                <a:gd name="connsiteX3" fmla="*/ 4787319 w 5600700"/>
                <a:gd name="connsiteY3" fmla="*/ 3275145 h 6400800"/>
                <a:gd name="connsiteX4" fmla="*/ 5600700 w 5600700"/>
                <a:gd name="connsiteY4" fmla="*/ 0 h 6400800"/>
                <a:gd name="connsiteX0" fmla="*/ 6169555 w 6169555"/>
                <a:gd name="connsiteY0" fmla="*/ 0 h 6110584"/>
                <a:gd name="connsiteX1" fmla="*/ 2537421 w 6169555"/>
                <a:gd name="connsiteY1" fmla="*/ 1930219 h 6110584"/>
                <a:gd name="connsiteX2" fmla="*/ 0 w 6169555"/>
                <a:gd name="connsiteY2" fmla="*/ 6110584 h 6110584"/>
                <a:gd name="connsiteX3" fmla="*/ 4787319 w 6169555"/>
                <a:gd name="connsiteY3" fmla="*/ 2984929 h 6110584"/>
                <a:gd name="connsiteX4" fmla="*/ 6169555 w 6169555"/>
                <a:gd name="connsiteY4" fmla="*/ 0 h 6110584"/>
                <a:gd name="connsiteX0" fmla="*/ 6169555 w 6169555"/>
                <a:gd name="connsiteY0" fmla="*/ 0 h 6110584"/>
                <a:gd name="connsiteX1" fmla="*/ 2537421 w 6169555"/>
                <a:gd name="connsiteY1" fmla="*/ 1930219 h 6110584"/>
                <a:gd name="connsiteX2" fmla="*/ 0 w 6169555"/>
                <a:gd name="connsiteY2" fmla="*/ 6110584 h 6110584"/>
                <a:gd name="connsiteX3" fmla="*/ 4787319 w 6169555"/>
                <a:gd name="connsiteY3" fmla="*/ 2984929 h 6110584"/>
                <a:gd name="connsiteX4" fmla="*/ 6169555 w 6169555"/>
                <a:gd name="connsiteY4" fmla="*/ 0 h 6110584"/>
                <a:gd name="connsiteX0" fmla="*/ 6169555 w 6169555"/>
                <a:gd name="connsiteY0" fmla="*/ 0 h 6110584"/>
                <a:gd name="connsiteX1" fmla="*/ 2537421 w 6169555"/>
                <a:gd name="connsiteY1" fmla="*/ 1930219 h 6110584"/>
                <a:gd name="connsiteX2" fmla="*/ 0 w 6169555"/>
                <a:gd name="connsiteY2" fmla="*/ 6110584 h 6110584"/>
                <a:gd name="connsiteX3" fmla="*/ 4787319 w 6169555"/>
                <a:gd name="connsiteY3" fmla="*/ 2984929 h 6110584"/>
                <a:gd name="connsiteX4" fmla="*/ 6169555 w 6169555"/>
                <a:gd name="connsiteY4" fmla="*/ 0 h 6110584"/>
                <a:gd name="connsiteX0" fmla="*/ 6169555 w 6169555"/>
                <a:gd name="connsiteY0" fmla="*/ 0 h 6110584"/>
                <a:gd name="connsiteX1" fmla="*/ 2537421 w 6169555"/>
                <a:gd name="connsiteY1" fmla="*/ 1930219 h 6110584"/>
                <a:gd name="connsiteX2" fmla="*/ 0 w 6169555"/>
                <a:gd name="connsiteY2" fmla="*/ 6110584 h 6110584"/>
                <a:gd name="connsiteX3" fmla="*/ 4787319 w 6169555"/>
                <a:gd name="connsiteY3" fmla="*/ 2984929 h 6110584"/>
                <a:gd name="connsiteX4" fmla="*/ 6169555 w 6169555"/>
                <a:gd name="connsiteY4" fmla="*/ 0 h 6110584"/>
                <a:gd name="connsiteX0" fmla="*/ 6169555 w 6169555"/>
                <a:gd name="connsiteY0" fmla="*/ 0 h 6110584"/>
                <a:gd name="connsiteX1" fmla="*/ 2537421 w 6169555"/>
                <a:gd name="connsiteY1" fmla="*/ 1930219 h 6110584"/>
                <a:gd name="connsiteX2" fmla="*/ 0 w 6169555"/>
                <a:gd name="connsiteY2" fmla="*/ 6110584 h 6110584"/>
                <a:gd name="connsiteX3" fmla="*/ 4787319 w 6169555"/>
                <a:gd name="connsiteY3" fmla="*/ 2984929 h 6110584"/>
                <a:gd name="connsiteX4" fmla="*/ 6169555 w 6169555"/>
                <a:gd name="connsiteY4" fmla="*/ 0 h 6110584"/>
                <a:gd name="connsiteX0" fmla="*/ 6169555 w 6230839"/>
                <a:gd name="connsiteY0" fmla="*/ 0 h 6110584"/>
                <a:gd name="connsiteX1" fmla="*/ 2537421 w 6230839"/>
                <a:gd name="connsiteY1" fmla="*/ 1930219 h 6110584"/>
                <a:gd name="connsiteX2" fmla="*/ 0 w 6230839"/>
                <a:gd name="connsiteY2" fmla="*/ 6110584 h 6110584"/>
                <a:gd name="connsiteX3" fmla="*/ 4787319 w 6230839"/>
                <a:gd name="connsiteY3" fmla="*/ 2984929 h 6110584"/>
                <a:gd name="connsiteX4" fmla="*/ 6169555 w 6230839"/>
                <a:gd name="connsiteY4" fmla="*/ 0 h 6110584"/>
                <a:gd name="connsiteX0" fmla="*/ 6169555 w 6316424"/>
                <a:gd name="connsiteY0" fmla="*/ 0 h 6110584"/>
                <a:gd name="connsiteX1" fmla="*/ 2537421 w 6316424"/>
                <a:gd name="connsiteY1" fmla="*/ 1930219 h 6110584"/>
                <a:gd name="connsiteX2" fmla="*/ 0 w 6316424"/>
                <a:gd name="connsiteY2" fmla="*/ 6110584 h 6110584"/>
                <a:gd name="connsiteX3" fmla="*/ 4787319 w 6316424"/>
                <a:gd name="connsiteY3" fmla="*/ 2984929 h 6110584"/>
                <a:gd name="connsiteX4" fmla="*/ 6169555 w 6316424"/>
                <a:gd name="connsiteY4" fmla="*/ 0 h 6110584"/>
                <a:gd name="connsiteX0" fmla="*/ 6169555 w 6316424"/>
                <a:gd name="connsiteY0" fmla="*/ 0 h 6110584"/>
                <a:gd name="connsiteX1" fmla="*/ 2537421 w 6316424"/>
                <a:gd name="connsiteY1" fmla="*/ 1930219 h 6110584"/>
                <a:gd name="connsiteX2" fmla="*/ 0 w 6316424"/>
                <a:gd name="connsiteY2" fmla="*/ 6110584 h 6110584"/>
                <a:gd name="connsiteX3" fmla="*/ 4787319 w 6316424"/>
                <a:gd name="connsiteY3" fmla="*/ 2984929 h 6110584"/>
                <a:gd name="connsiteX4" fmla="*/ 6169555 w 6316424"/>
                <a:gd name="connsiteY4" fmla="*/ 0 h 6110584"/>
                <a:gd name="connsiteX0" fmla="*/ 6169555 w 6316424"/>
                <a:gd name="connsiteY0" fmla="*/ 0 h 6110584"/>
                <a:gd name="connsiteX1" fmla="*/ 2652330 w 6316424"/>
                <a:gd name="connsiteY1" fmla="*/ 2015418 h 6110584"/>
                <a:gd name="connsiteX2" fmla="*/ 0 w 6316424"/>
                <a:gd name="connsiteY2" fmla="*/ 6110584 h 6110584"/>
                <a:gd name="connsiteX3" fmla="*/ 4787319 w 6316424"/>
                <a:gd name="connsiteY3" fmla="*/ 2984929 h 6110584"/>
                <a:gd name="connsiteX4" fmla="*/ 6169555 w 6316424"/>
                <a:gd name="connsiteY4" fmla="*/ 0 h 6110584"/>
                <a:gd name="connsiteX0" fmla="*/ 6169555 w 6316424"/>
                <a:gd name="connsiteY0" fmla="*/ 0 h 6110584"/>
                <a:gd name="connsiteX1" fmla="*/ 2652330 w 6316424"/>
                <a:gd name="connsiteY1" fmla="*/ 2015418 h 6110584"/>
                <a:gd name="connsiteX2" fmla="*/ 0 w 6316424"/>
                <a:gd name="connsiteY2" fmla="*/ 6110584 h 6110584"/>
                <a:gd name="connsiteX3" fmla="*/ 4787319 w 6316424"/>
                <a:gd name="connsiteY3" fmla="*/ 2984929 h 6110584"/>
                <a:gd name="connsiteX4" fmla="*/ 6169555 w 6316424"/>
                <a:gd name="connsiteY4" fmla="*/ 0 h 6110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16424" h="6110584">
                  <a:moveTo>
                    <a:pt x="6169555" y="0"/>
                  </a:moveTo>
                  <a:cubicBezTo>
                    <a:pt x="4652241" y="411347"/>
                    <a:pt x="4053800" y="854249"/>
                    <a:pt x="2652330" y="2015418"/>
                  </a:cubicBezTo>
                  <a:cubicBezTo>
                    <a:pt x="1540079" y="3224228"/>
                    <a:pt x="516082" y="4610829"/>
                    <a:pt x="0" y="6110584"/>
                  </a:cubicBezTo>
                  <a:cubicBezTo>
                    <a:pt x="1530927" y="5348584"/>
                    <a:pt x="3311593" y="4347919"/>
                    <a:pt x="4787319" y="2984929"/>
                  </a:cubicBezTo>
                  <a:cubicBezTo>
                    <a:pt x="5603717" y="1971870"/>
                    <a:pt x="6316424" y="1130177"/>
                    <a:pt x="6169555" y="0"/>
                  </a:cubicBez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solidFill>
                <a:schemeClr val="bg1">
                  <a:alpha val="4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pic>
        <p:nvPicPr>
          <p:cNvPr id="65538" name="Picture 2" descr="E:\яяя\9a1827da027a775c5be82add25890fff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8250365">
            <a:off x="-22225" y="200025"/>
            <a:ext cx="18669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4" name="Группа 14"/>
          <p:cNvGrpSpPr>
            <a:grpSpLocks/>
          </p:cNvGrpSpPr>
          <p:nvPr/>
        </p:nvGrpSpPr>
        <p:grpSpPr bwMode="auto">
          <a:xfrm rot="8331979">
            <a:off x="-160338" y="-101600"/>
            <a:ext cx="2773363" cy="2398713"/>
            <a:chOff x="85032" y="-2"/>
            <a:chExt cx="9058968" cy="7470459"/>
          </a:xfrm>
        </p:grpSpPr>
        <p:sp>
          <p:nvSpPr>
            <p:cNvPr id="55" name="Полилиния 15"/>
            <p:cNvSpPr/>
            <p:nvPr/>
          </p:nvSpPr>
          <p:spPr>
            <a:xfrm>
              <a:off x="4546476" y="7636"/>
              <a:ext cx="4573559" cy="6857394"/>
            </a:xfrm>
            <a:custGeom>
              <a:avLst/>
              <a:gdLst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592782 w 5600700"/>
                <a:gd name="connsiteY3" fmla="*/ 4114800 h 6400800"/>
                <a:gd name="connsiteX4" fmla="*/ 5600700 w 5600700"/>
                <a:gd name="connsiteY4" fmla="*/ 0 h 6400800"/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592782 w 5600700"/>
                <a:gd name="connsiteY3" fmla="*/ 4114800 h 6400800"/>
                <a:gd name="connsiteX4" fmla="*/ 5600700 w 5600700"/>
                <a:gd name="connsiteY4" fmla="*/ 0 h 6400800"/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592782 w 5600700"/>
                <a:gd name="connsiteY3" fmla="*/ 4114800 h 6400800"/>
                <a:gd name="connsiteX4" fmla="*/ 5600700 w 5600700"/>
                <a:gd name="connsiteY4" fmla="*/ 0 h 6400800"/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592782 w 5600700"/>
                <a:gd name="connsiteY3" fmla="*/ 4114800 h 6400800"/>
                <a:gd name="connsiteX4" fmla="*/ 5600700 w 5600700"/>
                <a:gd name="connsiteY4" fmla="*/ 0 h 6400800"/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592782 w 5600700"/>
                <a:gd name="connsiteY3" fmla="*/ 4114800 h 6400800"/>
                <a:gd name="connsiteX4" fmla="*/ 5600700 w 5600700"/>
                <a:gd name="connsiteY4" fmla="*/ 0 h 640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00700" h="6400800">
                  <a:moveTo>
                    <a:pt x="5600700" y="0"/>
                  </a:moveTo>
                  <a:cubicBezTo>
                    <a:pt x="4249882" y="633845"/>
                    <a:pt x="2949715" y="740367"/>
                    <a:pt x="1548245" y="1901536"/>
                  </a:cubicBezTo>
                  <a:cubicBezTo>
                    <a:pt x="435994" y="3110346"/>
                    <a:pt x="516082" y="4901045"/>
                    <a:pt x="0" y="6400800"/>
                  </a:cubicBezTo>
                  <a:cubicBezTo>
                    <a:pt x="1530927" y="5638800"/>
                    <a:pt x="3469693" y="5641820"/>
                    <a:pt x="4592782" y="4114800"/>
                  </a:cubicBezTo>
                  <a:cubicBezTo>
                    <a:pt x="5567778" y="3136760"/>
                    <a:pt x="5264727" y="1371600"/>
                    <a:pt x="5600700" y="0"/>
                  </a:cubicBez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solidFill>
                <a:schemeClr val="bg1">
                  <a:alpha val="4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6" name="Полилиния 17"/>
            <p:cNvSpPr/>
            <p:nvPr/>
          </p:nvSpPr>
          <p:spPr>
            <a:xfrm rot="1069786">
              <a:off x="5236929" y="2601306"/>
              <a:ext cx="3235716" cy="4869886"/>
            </a:xfrm>
            <a:custGeom>
              <a:avLst/>
              <a:gdLst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592782 w 5600700"/>
                <a:gd name="connsiteY3" fmla="*/ 4114800 h 6400800"/>
                <a:gd name="connsiteX4" fmla="*/ 5600700 w 5600700"/>
                <a:gd name="connsiteY4" fmla="*/ 0 h 6400800"/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592782 w 5600700"/>
                <a:gd name="connsiteY3" fmla="*/ 4114800 h 6400800"/>
                <a:gd name="connsiteX4" fmla="*/ 5600700 w 5600700"/>
                <a:gd name="connsiteY4" fmla="*/ 0 h 6400800"/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592782 w 5600700"/>
                <a:gd name="connsiteY3" fmla="*/ 4114800 h 6400800"/>
                <a:gd name="connsiteX4" fmla="*/ 5600700 w 5600700"/>
                <a:gd name="connsiteY4" fmla="*/ 0 h 6400800"/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592782 w 5600700"/>
                <a:gd name="connsiteY3" fmla="*/ 4114800 h 6400800"/>
                <a:gd name="connsiteX4" fmla="*/ 5600700 w 5600700"/>
                <a:gd name="connsiteY4" fmla="*/ 0 h 6400800"/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592782 w 5600700"/>
                <a:gd name="connsiteY3" fmla="*/ 4114800 h 6400800"/>
                <a:gd name="connsiteX4" fmla="*/ 5600700 w 5600700"/>
                <a:gd name="connsiteY4" fmla="*/ 0 h 640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00700" h="6400800">
                  <a:moveTo>
                    <a:pt x="5600700" y="0"/>
                  </a:moveTo>
                  <a:cubicBezTo>
                    <a:pt x="4249882" y="633845"/>
                    <a:pt x="2949715" y="740367"/>
                    <a:pt x="1548245" y="1901536"/>
                  </a:cubicBezTo>
                  <a:cubicBezTo>
                    <a:pt x="435994" y="3110346"/>
                    <a:pt x="516082" y="4901045"/>
                    <a:pt x="0" y="6400800"/>
                  </a:cubicBezTo>
                  <a:cubicBezTo>
                    <a:pt x="1530927" y="5638800"/>
                    <a:pt x="3469693" y="5641820"/>
                    <a:pt x="4592782" y="4114800"/>
                  </a:cubicBezTo>
                  <a:cubicBezTo>
                    <a:pt x="5567778" y="3136760"/>
                    <a:pt x="5264727" y="1371600"/>
                    <a:pt x="5600700" y="0"/>
                  </a:cubicBez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solidFill>
                <a:schemeClr val="bg1">
                  <a:alpha val="4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7" name="Полилиния 18"/>
            <p:cNvSpPr/>
            <p:nvPr/>
          </p:nvSpPr>
          <p:spPr>
            <a:xfrm flipH="1">
              <a:off x="83515" y="6638"/>
              <a:ext cx="4558005" cy="6857397"/>
            </a:xfrm>
            <a:custGeom>
              <a:avLst/>
              <a:gdLst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592782 w 5600700"/>
                <a:gd name="connsiteY3" fmla="*/ 4114800 h 6400800"/>
                <a:gd name="connsiteX4" fmla="*/ 5600700 w 5600700"/>
                <a:gd name="connsiteY4" fmla="*/ 0 h 6400800"/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592782 w 5600700"/>
                <a:gd name="connsiteY3" fmla="*/ 4114800 h 6400800"/>
                <a:gd name="connsiteX4" fmla="*/ 5600700 w 5600700"/>
                <a:gd name="connsiteY4" fmla="*/ 0 h 6400800"/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592782 w 5600700"/>
                <a:gd name="connsiteY3" fmla="*/ 4114800 h 6400800"/>
                <a:gd name="connsiteX4" fmla="*/ 5600700 w 5600700"/>
                <a:gd name="connsiteY4" fmla="*/ 0 h 6400800"/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592782 w 5600700"/>
                <a:gd name="connsiteY3" fmla="*/ 4114800 h 6400800"/>
                <a:gd name="connsiteX4" fmla="*/ 5600700 w 5600700"/>
                <a:gd name="connsiteY4" fmla="*/ 0 h 6400800"/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592782 w 5600700"/>
                <a:gd name="connsiteY3" fmla="*/ 4114800 h 6400800"/>
                <a:gd name="connsiteX4" fmla="*/ 5600700 w 5600700"/>
                <a:gd name="connsiteY4" fmla="*/ 0 h 640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00700" h="6400800">
                  <a:moveTo>
                    <a:pt x="5600700" y="0"/>
                  </a:moveTo>
                  <a:cubicBezTo>
                    <a:pt x="4249882" y="633845"/>
                    <a:pt x="2949715" y="740367"/>
                    <a:pt x="1548245" y="1901536"/>
                  </a:cubicBezTo>
                  <a:cubicBezTo>
                    <a:pt x="435994" y="3110346"/>
                    <a:pt x="516082" y="4901045"/>
                    <a:pt x="0" y="6400800"/>
                  </a:cubicBezTo>
                  <a:cubicBezTo>
                    <a:pt x="1530927" y="5638800"/>
                    <a:pt x="3469693" y="5641820"/>
                    <a:pt x="4592782" y="4114800"/>
                  </a:cubicBezTo>
                  <a:cubicBezTo>
                    <a:pt x="5567778" y="3136760"/>
                    <a:pt x="5264727" y="1371600"/>
                    <a:pt x="5600700" y="0"/>
                  </a:cubicBez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solidFill>
                <a:schemeClr val="bg1">
                  <a:alpha val="4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8" name="Полилиния 19"/>
            <p:cNvSpPr/>
            <p:nvPr/>
          </p:nvSpPr>
          <p:spPr>
            <a:xfrm rot="20530214" flipH="1">
              <a:off x="676376" y="2541893"/>
              <a:ext cx="3220161" cy="4929215"/>
            </a:xfrm>
            <a:custGeom>
              <a:avLst/>
              <a:gdLst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592782 w 5600700"/>
                <a:gd name="connsiteY3" fmla="*/ 4114800 h 6400800"/>
                <a:gd name="connsiteX4" fmla="*/ 5600700 w 5600700"/>
                <a:gd name="connsiteY4" fmla="*/ 0 h 6400800"/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592782 w 5600700"/>
                <a:gd name="connsiteY3" fmla="*/ 4114800 h 6400800"/>
                <a:gd name="connsiteX4" fmla="*/ 5600700 w 5600700"/>
                <a:gd name="connsiteY4" fmla="*/ 0 h 6400800"/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592782 w 5600700"/>
                <a:gd name="connsiteY3" fmla="*/ 4114800 h 6400800"/>
                <a:gd name="connsiteX4" fmla="*/ 5600700 w 5600700"/>
                <a:gd name="connsiteY4" fmla="*/ 0 h 6400800"/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592782 w 5600700"/>
                <a:gd name="connsiteY3" fmla="*/ 4114800 h 6400800"/>
                <a:gd name="connsiteX4" fmla="*/ 5600700 w 5600700"/>
                <a:gd name="connsiteY4" fmla="*/ 0 h 6400800"/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592782 w 5600700"/>
                <a:gd name="connsiteY3" fmla="*/ 4114800 h 6400800"/>
                <a:gd name="connsiteX4" fmla="*/ 5600700 w 5600700"/>
                <a:gd name="connsiteY4" fmla="*/ 0 h 640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00700" h="6400800">
                  <a:moveTo>
                    <a:pt x="5600700" y="0"/>
                  </a:moveTo>
                  <a:cubicBezTo>
                    <a:pt x="4249882" y="633845"/>
                    <a:pt x="2949715" y="740367"/>
                    <a:pt x="1548245" y="1901536"/>
                  </a:cubicBezTo>
                  <a:cubicBezTo>
                    <a:pt x="435994" y="3110346"/>
                    <a:pt x="516082" y="4901045"/>
                    <a:pt x="0" y="6400800"/>
                  </a:cubicBezTo>
                  <a:cubicBezTo>
                    <a:pt x="1530927" y="5638800"/>
                    <a:pt x="3469693" y="5641820"/>
                    <a:pt x="4592782" y="4114800"/>
                  </a:cubicBezTo>
                  <a:cubicBezTo>
                    <a:pt x="5567778" y="3136760"/>
                    <a:pt x="5264727" y="1371600"/>
                    <a:pt x="5600700" y="0"/>
                  </a:cubicBez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solidFill>
                <a:schemeClr val="bg1">
                  <a:alpha val="4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9" name="Полилиния 20"/>
            <p:cNvSpPr/>
            <p:nvPr/>
          </p:nvSpPr>
          <p:spPr>
            <a:xfrm rot="19515459">
              <a:off x="2692085" y="760606"/>
              <a:ext cx="3868339" cy="5502728"/>
            </a:xfrm>
            <a:custGeom>
              <a:avLst/>
              <a:gdLst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592782 w 5600700"/>
                <a:gd name="connsiteY3" fmla="*/ 4114800 h 6400800"/>
                <a:gd name="connsiteX4" fmla="*/ 5600700 w 5600700"/>
                <a:gd name="connsiteY4" fmla="*/ 0 h 6400800"/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592782 w 5600700"/>
                <a:gd name="connsiteY3" fmla="*/ 4114800 h 6400800"/>
                <a:gd name="connsiteX4" fmla="*/ 5600700 w 5600700"/>
                <a:gd name="connsiteY4" fmla="*/ 0 h 6400800"/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592782 w 5600700"/>
                <a:gd name="connsiteY3" fmla="*/ 4114800 h 6400800"/>
                <a:gd name="connsiteX4" fmla="*/ 5600700 w 5600700"/>
                <a:gd name="connsiteY4" fmla="*/ 0 h 6400800"/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592782 w 5600700"/>
                <a:gd name="connsiteY3" fmla="*/ 4114800 h 6400800"/>
                <a:gd name="connsiteX4" fmla="*/ 5600700 w 5600700"/>
                <a:gd name="connsiteY4" fmla="*/ 0 h 6400800"/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592782 w 5600700"/>
                <a:gd name="connsiteY3" fmla="*/ 4114800 h 6400800"/>
                <a:gd name="connsiteX4" fmla="*/ 5600700 w 5600700"/>
                <a:gd name="connsiteY4" fmla="*/ 0 h 6400800"/>
                <a:gd name="connsiteX0" fmla="*/ 5600700 w 5762315"/>
                <a:gd name="connsiteY0" fmla="*/ 0 h 6400800"/>
                <a:gd name="connsiteX1" fmla="*/ 1548245 w 5762315"/>
                <a:gd name="connsiteY1" fmla="*/ 1901536 h 6400800"/>
                <a:gd name="connsiteX2" fmla="*/ 0 w 5762315"/>
                <a:gd name="connsiteY2" fmla="*/ 6400800 h 6400800"/>
                <a:gd name="connsiteX3" fmla="*/ 4787319 w 5762315"/>
                <a:gd name="connsiteY3" fmla="*/ 3275145 h 6400800"/>
                <a:gd name="connsiteX4" fmla="*/ 5600700 w 5762315"/>
                <a:gd name="connsiteY4" fmla="*/ 0 h 6400800"/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787319 w 5600700"/>
                <a:gd name="connsiteY3" fmla="*/ 3275145 h 6400800"/>
                <a:gd name="connsiteX4" fmla="*/ 5600700 w 5600700"/>
                <a:gd name="connsiteY4" fmla="*/ 0 h 6400800"/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787319 w 5600700"/>
                <a:gd name="connsiteY3" fmla="*/ 3275145 h 6400800"/>
                <a:gd name="connsiteX4" fmla="*/ 5600700 w 5600700"/>
                <a:gd name="connsiteY4" fmla="*/ 0 h 6400800"/>
                <a:gd name="connsiteX0" fmla="*/ 5600700 w 5600700"/>
                <a:gd name="connsiteY0" fmla="*/ 0 h 6400800"/>
                <a:gd name="connsiteX1" fmla="*/ 1720520 w 5600700"/>
                <a:gd name="connsiteY1" fmla="*/ 1905412 h 6400800"/>
                <a:gd name="connsiteX2" fmla="*/ 0 w 5600700"/>
                <a:gd name="connsiteY2" fmla="*/ 6400800 h 6400800"/>
                <a:gd name="connsiteX3" fmla="*/ 4787319 w 5600700"/>
                <a:gd name="connsiteY3" fmla="*/ 3275145 h 6400800"/>
                <a:gd name="connsiteX4" fmla="*/ 5600700 w 5600700"/>
                <a:gd name="connsiteY4" fmla="*/ 0 h 6400800"/>
                <a:gd name="connsiteX0" fmla="*/ 5600700 w 5600700"/>
                <a:gd name="connsiteY0" fmla="*/ 0 h 6400800"/>
                <a:gd name="connsiteX1" fmla="*/ 2537421 w 5600700"/>
                <a:gd name="connsiteY1" fmla="*/ 2220435 h 6400800"/>
                <a:gd name="connsiteX2" fmla="*/ 0 w 5600700"/>
                <a:gd name="connsiteY2" fmla="*/ 6400800 h 6400800"/>
                <a:gd name="connsiteX3" fmla="*/ 4787319 w 5600700"/>
                <a:gd name="connsiteY3" fmla="*/ 3275145 h 6400800"/>
                <a:gd name="connsiteX4" fmla="*/ 5600700 w 5600700"/>
                <a:gd name="connsiteY4" fmla="*/ 0 h 6400800"/>
                <a:gd name="connsiteX0" fmla="*/ 6169555 w 6169555"/>
                <a:gd name="connsiteY0" fmla="*/ 0 h 6110584"/>
                <a:gd name="connsiteX1" fmla="*/ 2537421 w 6169555"/>
                <a:gd name="connsiteY1" fmla="*/ 1930219 h 6110584"/>
                <a:gd name="connsiteX2" fmla="*/ 0 w 6169555"/>
                <a:gd name="connsiteY2" fmla="*/ 6110584 h 6110584"/>
                <a:gd name="connsiteX3" fmla="*/ 4787319 w 6169555"/>
                <a:gd name="connsiteY3" fmla="*/ 2984929 h 6110584"/>
                <a:gd name="connsiteX4" fmla="*/ 6169555 w 6169555"/>
                <a:gd name="connsiteY4" fmla="*/ 0 h 6110584"/>
                <a:gd name="connsiteX0" fmla="*/ 6169555 w 6169555"/>
                <a:gd name="connsiteY0" fmla="*/ 0 h 6110584"/>
                <a:gd name="connsiteX1" fmla="*/ 2537421 w 6169555"/>
                <a:gd name="connsiteY1" fmla="*/ 1930219 h 6110584"/>
                <a:gd name="connsiteX2" fmla="*/ 0 w 6169555"/>
                <a:gd name="connsiteY2" fmla="*/ 6110584 h 6110584"/>
                <a:gd name="connsiteX3" fmla="*/ 4787319 w 6169555"/>
                <a:gd name="connsiteY3" fmla="*/ 2984929 h 6110584"/>
                <a:gd name="connsiteX4" fmla="*/ 6169555 w 6169555"/>
                <a:gd name="connsiteY4" fmla="*/ 0 h 6110584"/>
                <a:gd name="connsiteX0" fmla="*/ 6169555 w 6169555"/>
                <a:gd name="connsiteY0" fmla="*/ 0 h 6110584"/>
                <a:gd name="connsiteX1" fmla="*/ 2537421 w 6169555"/>
                <a:gd name="connsiteY1" fmla="*/ 1930219 h 6110584"/>
                <a:gd name="connsiteX2" fmla="*/ 0 w 6169555"/>
                <a:gd name="connsiteY2" fmla="*/ 6110584 h 6110584"/>
                <a:gd name="connsiteX3" fmla="*/ 4787319 w 6169555"/>
                <a:gd name="connsiteY3" fmla="*/ 2984929 h 6110584"/>
                <a:gd name="connsiteX4" fmla="*/ 6169555 w 6169555"/>
                <a:gd name="connsiteY4" fmla="*/ 0 h 6110584"/>
                <a:gd name="connsiteX0" fmla="*/ 6169555 w 6169555"/>
                <a:gd name="connsiteY0" fmla="*/ 0 h 6110584"/>
                <a:gd name="connsiteX1" fmla="*/ 2537421 w 6169555"/>
                <a:gd name="connsiteY1" fmla="*/ 1930219 h 6110584"/>
                <a:gd name="connsiteX2" fmla="*/ 0 w 6169555"/>
                <a:gd name="connsiteY2" fmla="*/ 6110584 h 6110584"/>
                <a:gd name="connsiteX3" fmla="*/ 4787319 w 6169555"/>
                <a:gd name="connsiteY3" fmla="*/ 2984929 h 6110584"/>
                <a:gd name="connsiteX4" fmla="*/ 6169555 w 6169555"/>
                <a:gd name="connsiteY4" fmla="*/ 0 h 6110584"/>
                <a:gd name="connsiteX0" fmla="*/ 6169555 w 6169555"/>
                <a:gd name="connsiteY0" fmla="*/ 0 h 6110584"/>
                <a:gd name="connsiteX1" fmla="*/ 2537421 w 6169555"/>
                <a:gd name="connsiteY1" fmla="*/ 1930219 h 6110584"/>
                <a:gd name="connsiteX2" fmla="*/ 0 w 6169555"/>
                <a:gd name="connsiteY2" fmla="*/ 6110584 h 6110584"/>
                <a:gd name="connsiteX3" fmla="*/ 4787319 w 6169555"/>
                <a:gd name="connsiteY3" fmla="*/ 2984929 h 6110584"/>
                <a:gd name="connsiteX4" fmla="*/ 6169555 w 6169555"/>
                <a:gd name="connsiteY4" fmla="*/ 0 h 6110584"/>
                <a:gd name="connsiteX0" fmla="*/ 6169555 w 6230839"/>
                <a:gd name="connsiteY0" fmla="*/ 0 h 6110584"/>
                <a:gd name="connsiteX1" fmla="*/ 2537421 w 6230839"/>
                <a:gd name="connsiteY1" fmla="*/ 1930219 h 6110584"/>
                <a:gd name="connsiteX2" fmla="*/ 0 w 6230839"/>
                <a:gd name="connsiteY2" fmla="*/ 6110584 h 6110584"/>
                <a:gd name="connsiteX3" fmla="*/ 4787319 w 6230839"/>
                <a:gd name="connsiteY3" fmla="*/ 2984929 h 6110584"/>
                <a:gd name="connsiteX4" fmla="*/ 6169555 w 6230839"/>
                <a:gd name="connsiteY4" fmla="*/ 0 h 6110584"/>
                <a:gd name="connsiteX0" fmla="*/ 6169555 w 6316424"/>
                <a:gd name="connsiteY0" fmla="*/ 0 h 6110584"/>
                <a:gd name="connsiteX1" fmla="*/ 2537421 w 6316424"/>
                <a:gd name="connsiteY1" fmla="*/ 1930219 h 6110584"/>
                <a:gd name="connsiteX2" fmla="*/ 0 w 6316424"/>
                <a:gd name="connsiteY2" fmla="*/ 6110584 h 6110584"/>
                <a:gd name="connsiteX3" fmla="*/ 4787319 w 6316424"/>
                <a:gd name="connsiteY3" fmla="*/ 2984929 h 6110584"/>
                <a:gd name="connsiteX4" fmla="*/ 6169555 w 6316424"/>
                <a:gd name="connsiteY4" fmla="*/ 0 h 6110584"/>
                <a:gd name="connsiteX0" fmla="*/ 6169555 w 6316424"/>
                <a:gd name="connsiteY0" fmla="*/ 0 h 6110584"/>
                <a:gd name="connsiteX1" fmla="*/ 2537421 w 6316424"/>
                <a:gd name="connsiteY1" fmla="*/ 1930219 h 6110584"/>
                <a:gd name="connsiteX2" fmla="*/ 0 w 6316424"/>
                <a:gd name="connsiteY2" fmla="*/ 6110584 h 6110584"/>
                <a:gd name="connsiteX3" fmla="*/ 4787319 w 6316424"/>
                <a:gd name="connsiteY3" fmla="*/ 2984929 h 6110584"/>
                <a:gd name="connsiteX4" fmla="*/ 6169555 w 6316424"/>
                <a:gd name="connsiteY4" fmla="*/ 0 h 6110584"/>
                <a:gd name="connsiteX0" fmla="*/ 6169555 w 6316424"/>
                <a:gd name="connsiteY0" fmla="*/ 0 h 6110584"/>
                <a:gd name="connsiteX1" fmla="*/ 2652330 w 6316424"/>
                <a:gd name="connsiteY1" fmla="*/ 2015418 h 6110584"/>
                <a:gd name="connsiteX2" fmla="*/ 0 w 6316424"/>
                <a:gd name="connsiteY2" fmla="*/ 6110584 h 6110584"/>
                <a:gd name="connsiteX3" fmla="*/ 4787319 w 6316424"/>
                <a:gd name="connsiteY3" fmla="*/ 2984929 h 6110584"/>
                <a:gd name="connsiteX4" fmla="*/ 6169555 w 6316424"/>
                <a:gd name="connsiteY4" fmla="*/ 0 h 6110584"/>
                <a:gd name="connsiteX0" fmla="*/ 6169555 w 6316424"/>
                <a:gd name="connsiteY0" fmla="*/ 0 h 6110584"/>
                <a:gd name="connsiteX1" fmla="*/ 2652330 w 6316424"/>
                <a:gd name="connsiteY1" fmla="*/ 2015418 h 6110584"/>
                <a:gd name="connsiteX2" fmla="*/ 0 w 6316424"/>
                <a:gd name="connsiteY2" fmla="*/ 6110584 h 6110584"/>
                <a:gd name="connsiteX3" fmla="*/ 4787319 w 6316424"/>
                <a:gd name="connsiteY3" fmla="*/ 2984929 h 6110584"/>
                <a:gd name="connsiteX4" fmla="*/ 6169555 w 6316424"/>
                <a:gd name="connsiteY4" fmla="*/ 0 h 6110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16424" h="6110584">
                  <a:moveTo>
                    <a:pt x="6169555" y="0"/>
                  </a:moveTo>
                  <a:cubicBezTo>
                    <a:pt x="4652241" y="411347"/>
                    <a:pt x="4053800" y="854249"/>
                    <a:pt x="2652330" y="2015418"/>
                  </a:cubicBezTo>
                  <a:cubicBezTo>
                    <a:pt x="1540079" y="3224228"/>
                    <a:pt x="516082" y="4610829"/>
                    <a:pt x="0" y="6110584"/>
                  </a:cubicBezTo>
                  <a:cubicBezTo>
                    <a:pt x="1530927" y="5348584"/>
                    <a:pt x="3311593" y="4347919"/>
                    <a:pt x="4787319" y="2984929"/>
                  </a:cubicBezTo>
                  <a:cubicBezTo>
                    <a:pt x="5603717" y="1971870"/>
                    <a:pt x="6316424" y="1130177"/>
                    <a:pt x="6169555" y="0"/>
                  </a:cubicBez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solidFill>
                <a:schemeClr val="bg1">
                  <a:alpha val="4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43009" name="Rectangle 2"/>
          <p:cNvSpPr>
            <a:spLocks noGrp="1" noChangeArrowheads="1"/>
          </p:cNvSpPr>
          <p:nvPr>
            <p:ph type="title"/>
          </p:nvPr>
        </p:nvSpPr>
        <p:spPr>
          <a:xfrm>
            <a:off x="532606" y="194469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uk-UA" b="1" dirty="0" smtClean="0">
                <a:solidFill>
                  <a:srgbClr val="D23AD2"/>
                </a:solidFill>
                <a:latin typeface="Monotype Corsiva" pitchFamily="66" charset="0"/>
              </a:rPr>
              <a:t>На сьогодні наші педагоги впевнені в тому, що у розвитку творчих здібностей допоможуть:</a:t>
            </a:r>
            <a:endParaRPr lang="en-US" b="1" dirty="0" smtClean="0">
              <a:solidFill>
                <a:srgbClr val="D23AD2"/>
              </a:solidFill>
              <a:latin typeface="Monotype Corsiva" pitchFamily="66" charset="0"/>
            </a:endParaRPr>
          </a:p>
        </p:txBody>
      </p:sp>
      <p:grpSp>
        <p:nvGrpSpPr>
          <p:cNvPr id="43010" name="Group 3"/>
          <p:cNvGrpSpPr>
            <a:grpSpLocks/>
          </p:cNvGrpSpPr>
          <p:nvPr/>
        </p:nvGrpSpPr>
        <p:grpSpPr bwMode="auto">
          <a:xfrm>
            <a:off x="95250" y="1935163"/>
            <a:ext cx="2409825" cy="4778375"/>
            <a:chOff x="697" y="1296"/>
            <a:chExt cx="1390" cy="2542"/>
          </a:xfrm>
        </p:grpSpPr>
        <p:sp>
          <p:nvSpPr>
            <p:cNvPr id="89147" name="AutoShape 4"/>
            <p:cNvSpPr>
              <a:spLocks noChangeArrowheads="1"/>
            </p:cNvSpPr>
            <p:nvPr/>
          </p:nvSpPr>
          <p:spPr bwMode="gray">
            <a:xfrm>
              <a:off x="720" y="1490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4E91D4"/>
                </a:gs>
                <a:gs pos="100000">
                  <a:srgbClr val="3477A4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89148" name="AutoShape 5"/>
            <p:cNvSpPr>
              <a:spLocks noChangeArrowheads="1"/>
            </p:cNvSpPr>
            <p:nvPr/>
          </p:nvSpPr>
          <p:spPr bwMode="gray">
            <a:xfrm>
              <a:off x="741" y="1495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3CA1E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89149" name="AutoShape 6"/>
            <p:cNvSpPr>
              <a:spLocks noChangeArrowheads="1"/>
            </p:cNvSpPr>
            <p:nvPr/>
          </p:nvSpPr>
          <p:spPr bwMode="gray">
            <a:xfrm>
              <a:off x="752" y="2795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3CA1E6">
                    <a:alpha val="0"/>
                  </a:srgbClr>
                </a:gs>
                <a:gs pos="100000">
                  <a:srgbClr val="9BCFF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89150" name="AutoShape 7"/>
            <p:cNvSpPr>
              <a:spLocks noChangeArrowheads="1"/>
            </p:cNvSpPr>
            <p:nvPr/>
          </p:nvSpPr>
          <p:spPr bwMode="gray">
            <a:xfrm>
              <a:off x="697" y="1509"/>
              <a:ext cx="1304" cy="47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EE0F7"/>
                </a:gs>
                <a:gs pos="100000">
                  <a:srgbClr val="3CA1E6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89151" name="AutoShape 8"/>
            <p:cNvSpPr>
              <a:spLocks noChangeArrowheads="1"/>
            </p:cNvSpPr>
            <p:nvPr/>
          </p:nvSpPr>
          <p:spPr bwMode="gray">
            <a:xfrm>
              <a:off x="724" y="3290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729EB4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89152" name="AutoShape 9"/>
            <p:cNvSpPr>
              <a:spLocks noChangeArrowheads="1"/>
            </p:cNvSpPr>
            <p:nvPr/>
          </p:nvSpPr>
          <p:spPr bwMode="gray">
            <a:xfrm>
              <a:off x="752" y="3305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DAFD4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grpSp>
          <p:nvGrpSpPr>
            <p:cNvPr id="89153" name="Group 10"/>
            <p:cNvGrpSpPr>
              <a:grpSpLocks/>
            </p:cNvGrpSpPr>
            <p:nvPr/>
          </p:nvGrpSpPr>
          <p:grpSpPr bwMode="auto">
            <a:xfrm>
              <a:off x="1189" y="1296"/>
              <a:ext cx="405" cy="405"/>
              <a:chOff x="1289" y="582"/>
              <a:chExt cx="668" cy="668"/>
            </a:xfrm>
          </p:grpSpPr>
          <p:sp>
            <p:nvSpPr>
              <p:cNvPr id="89156" name="Oval 11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89157" name="Oval 12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89158" name="Oval 13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89159" name="Oval 14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89160" name="Oval 15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>
                  <a:latin typeface="Calibri" pitchFamily="34" charset="0"/>
                </a:endParaRPr>
              </a:p>
            </p:txBody>
          </p:sp>
        </p:grpSp>
        <p:sp>
          <p:nvSpPr>
            <p:cNvPr id="89154" name="Text Box 16"/>
            <p:cNvSpPr txBox="1">
              <a:spLocks noChangeArrowheads="1"/>
            </p:cNvSpPr>
            <p:nvPr/>
          </p:nvSpPr>
          <p:spPr bwMode="gray">
            <a:xfrm>
              <a:off x="1276" y="1354"/>
              <a:ext cx="223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2400">
                  <a:solidFill>
                    <a:srgbClr val="000000"/>
                  </a:solidFill>
                  <a:latin typeface="Calibri" pitchFamily="34" charset="0"/>
                </a:rPr>
                <a:t>1</a:t>
              </a:r>
              <a:endParaRPr lang="en-US">
                <a:latin typeface="Calibri" pitchFamily="34" charset="0"/>
              </a:endParaRPr>
            </a:p>
          </p:txBody>
        </p:sp>
        <p:sp>
          <p:nvSpPr>
            <p:cNvPr id="89155" name="Text Box 17"/>
            <p:cNvSpPr txBox="1">
              <a:spLocks noChangeArrowheads="1"/>
            </p:cNvSpPr>
            <p:nvPr/>
          </p:nvSpPr>
          <p:spPr bwMode="gray">
            <a:xfrm>
              <a:off x="749" y="1710"/>
              <a:ext cx="1296" cy="19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uk-UA" b="1" dirty="0">
                  <a:solidFill>
                    <a:srgbClr val="000000"/>
                  </a:solidFill>
                  <a:latin typeface="Verdana" pitchFamily="34" charset="0"/>
                </a:rPr>
                <a:t>Інтерактивні технології: </a:t>
              </a:r>
              <a:r>
                <a:rPr lang="uk-UA" dirty="0">
                  <a:solidFill>
                    <a:srgbClr val="000000"/>
                  </a:solidFill>
                  <a:latin typeface="Verdana" pitchFamily="34" charset="0"/>
                </a:rPr>
                <a:t>робота в парах, групах, “2+2=4”, “Мікрофон”, “Мозковий штурм”, дискусія, “Дерево рішень”, “Незакінчені речення”, “Дебати” тощо</a:t>
              </a:r>
              <a:endParaRPr lang="en-US" dirty="0">
                <a:latin typeface="Calibri" pitchFamily="34" charset="0"/>
              </a:endParaRPr>
            </a:p>
            <a:p>
              <a:pPr algn="ctr"/>
              <a:endParaRPr lang="en-US" dirty="0">
                <a:latin typeface="Calibri" pitchFamily="34" charset="0"/>
              </a:endParaRPr>
            </a:p>
            <a:p>
              <a:pPr algn="ctr"/>
              <a:endParaRPr lang="en-US" dirty="0">
                <a:latin typeface="Calibri" pitchFamily="34" charset="0"/>
              </a:endParaRPr>
            </a:p>
          </p:txBody>
        </p:sp>
      </p:grpSp>
      <p:grpSp>
        <p:nvGrpSpPr>
          <p:cNvPr id="43011" name="Group 18"/>
          <p:cNvGrpSpPr>
            <a:grpSpLocks/>
          </p:cNvGrpSpPr>
          <p:nvPr/>
        </p:nvGrpSpPr>
        <p:grpSpPr bwMode="auto">
          <a:xfrm>
            <a:off x="2506663" y="2228850"/>
            <a:ext cx="2236787" cy="4067175"/>
            <a:chOff x="2210" y="1296"/>
            <a:chExt cx="1462" cy="2542"/>
          </a:xfrm>
        </p:grpSpPr>
        <p:sp>
          <p:nvSpPr>
            <p:cNvPr id="89134" name="AutoShape 19"/>
            <p:cNvSpPr>
              <a:spLocks noChangeArrowheads="1"/>
            </p:cNvSpPr>
            <p:nvPr/>
          </p:nvSpPr>
          <p:spPr bwMode="gray">
            <a:xfrm>
              <a:off x="2229" y="1516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34B034"/>
                </a:gs>
                <a:gs pos="100000">
                  <a:srgbClr val="3F8B4A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89135" name="AutoShape 20"/>
            <p:cNvSpPr>
              <a:spLocks noChangeArrowheads="1"/>
            </p:cNvSpPr>
            <p:nvPr/>
          </p:nvSpPr>
          <p:spPr bwMode="gray">
            <a:xfrm>
              <a:off x="2229" y="1495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73E77E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89136" name="AutoShape 21"/>
            <p:cNvSpPr>
              <a:spLocks noChangeArrowheads="1"/>
            </p:cNvSpPr>
            <p:nvPr/>
          </p:nvSpPr>
          <p:spPr bwMode="gray">
            <a:xfrm>
              <a:off x="2240" y="2795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3E77E"/>
                </a:gs>
                <a:gs pos="100000">
                  <a:srgbClr val="B3F2B9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89137" name="AutoShape 22"/>
            <p:cNvSpPr>
              <a:spLocks noChangeArrowheads="1"/>
            </p:cNvSpPr>
            <p:nvPr/>
          </p:nvSpPr>
          <p:spPr bwMode="gray">
            <a:xfrm>
              <a:off x="2240" y="1509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D0F7D4"/>
                </a:gs>
                <a:gs pos="100000">
                  <a:srgbClr val="73E77E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89138" name="Oval 23"/>
            <p:cNvSpPr>
              <a:spLocks noChangeArrowheads="1"/>
            </p:cNvSpPr>
            <p:nvPr/>
          </p:nvSpPr>
          <p:spPr bwMode="gray">
            <a:xfrm>
              <a:off x="2677" y="1296"/>
              <a:ext cx="405" cy="405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89139" name="Oval 24"/>
            <p:cNvSpPr>
              <a:spLocks noChangeArrowheads="1"/>
            </p:cNvSpPr>
            <p:nvPr/>
          </p:nvSpPr>
          <p:spPr bwMode="gray">
            <a:xfrm>
              <a:off x="2681" y="1299"/>
              <a:ext cx="392" cy="392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89140" name="Oval 25"/>
            <p:cNvSpPr>
              <a:spLocks noChangeArrowheads="1"/>
            </p:cNvSpPr>
            <p:nvPr/>
          </p:nvSpPr>
          <p:spPr bwMode="gray">
            <a:xfrm>
              <a:off x="2686" y="1301"/>
              <a:ext cx="383" cy="383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89141" name="Oval 26"/>
            <p:cNvSpPr>
              <a:spLocks noChangeArrowheads="1"/>
            </p:cNvSpPr>
            <p:nvPr/>
          </p:nvSpPr>
          <p:spPr bwMode="gray">
            <a:xfrm>
              <a:off x="2690" y="1305"/>
              <a:ext cx="364" cy="357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89142" name="Oval 27"/>
            <p:cNvSpPr>
              <a:spLocks noChangeArrowheads="1"/>
            </p:cNvSpPr>
            <p:nvPr/>
          </p:nvSpPr>
          <p:spPr bwMode="gray">
            <a:xfrm>
              <a:off x="2712" y="1315"/>
              <a:ext cx="323" cy="290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89143" name="Text Box 28"/>
            <p:cNvSpPr txBox="1">
              <a:spLocks noChangeArrowheads="1"/>
            </p:cNvSpPr>
            <p:nvPr/>
          </p:nvSpPr>
          <p:spPr bwMode="gray">
            <a:xfrm>
              <a:off x="2764" y="1354"/>
              <a:ext cx="223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2400">
                  <a:solidFill>
                    <a:srgbClr val="000000"/>
                  </a:solidFill>
                  <a:latin typeface="Calibri" pitchFamily="34" charset="0"/>
                </a:rPr>
                <a:t>2</a:t>
              </a:r>
              <a:endParaRPr lang="en-US">
                <a:latin typeface="Calibri" pitchFamily="34" charset="0"/>
              </a:endParaRPr>
            </a:p>
          </p:txBody>
        </p:sp>
        <p:sp>
          <p:nvSpPr>
            <p:cNvPr id="89144" name="Text Box 29"/>
            <p:cNvSpPr txBox="1">
              <a:spLocks noChangeArrowheads="1"/>
            </p:cNvSpPr>
            <p:nvPr/>
          </p:nvSpPr>
          <p:spPr bwMode="gray">
            <a:xfrm>
              <a:off x="2256" y="1776"/>
              <a:ext cx="1416" cy="65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uk-UA" sz="2000" b="1" dirty="0">
                  <a:solidFill>
                    <a:srgbClr val="000000"/>
                  </a:solidFill>
                  <a:latin typeface="Verdana" pitchFamily="34" charset="0"/>
                </a:rPr>
                <a:t>Проектні технології</a:t>
              </a:r>
              <a:r>
                <a:rPr lang="uk-UA" sz="2000" dirty="0">
                  <a:solidFill>
                    <a:srgbClr val="000000"/>
                  </a:solidFill>
                  <a:latin typeface="Verdana" pitchFamily="34" charset="0"/>
                </a:rPr>
                <a:t>:</a:t>
              </a:r>
            </a:p>
            <a:p>
              <a:pPr algn="ctr"/>
              <a:r>
                <a:rPr lang="uk-UA" sz="2000" dirty="0">
                  <a:solidFill>
                    <a:srgbClr val="000000"/>
                  </a:solidFill>
                  <a:latin typeface="Verdana" pitchFamily="34" charset="0"/>
                </a:rPr>
                <a:t>дослідницькі, ігрові, творчі.</a:t>
              </a:r>
            </a:p>
          </p:txBody>
        </p:sp>
        <p:sp>
          <p:nvSpPr>
            <p:cNvPr id="89145" name="AutoShape 30"/>
            <p:cNvSpPr>
              <a:spLocks noChangeArrowheads="1"/>
            </p:cNvSpPr>
            <p:nvPr/>
          </p:nvSpPr>
          <p:spPr bwMode="gray">
            <a:xfrm>
              <a:off x="2210" y="3290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58A4AE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89146" name="AutoShape 31"/>
            <p:cNvSpPr>
              <a:spLocks noChangeArrowheads="1"/>
            </p:cNvSpPr>
            <p:nvPr/>
          </p:nvSpPr>
          <p:spPr bwMode="gray">
            <a:xfrm>
              <a:off x="2238" y="3305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2B2BB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</p:grpSp>
      <p:grpSp>
        <p:nvGrpSpPr>
          <p:cNvPr id="67" name="Group 3"/>
          <p:cNvGrpSpPr>
            <a:grpSpLocks/>
          </p:cNvGrpSpPr>
          <p:nvPr/>
        </p:nvGrpSpPr>
        <p:grpSpPr bwMode="auto">
          <a:xfrm>
            <a:off x="6611938" y="1893888"/>
            <a:ext cx="2506662" cy="4849812"/>
            <a:chOff x="697" y="1296"/>
            <a:chExt cx="1409" cy="2542"/>
          </a:xfrm>
        </p:grpSpPr>
        <p:sp>
          <p:nvSpPr>
            <p:cNvPr id="89120" name="AutoShape 4"/>
            <p:cNvSpPr>
              <a:spLocks noChangeArrowheads="1"/>
            </p:cNvSpPr>
            <p:nvPr/>
          </p:nvSpPr>
          <p:spPr bwMode="gray">
            <a:xfrm>
              <a:off x="720" y="1490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4E91D4"/>
                </a:gs>
                <a:gs pos="100000">
                  <a:srgbClr val="3477A4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89121" name="AutoShape 5"/>
            <p:cNvSpPr>
              <a:spLocks noChangeArrowheads="1"/>
            </p:cNvSpPr>
            <p:nvPr/>
          </p:nvSpPr>
          <p:spPr bwMode="gray">
            <a:xfrm>
              <a:off x="784" y="1482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3CA1E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89122" name="AutoShape 6"/>
            <p:cNvSpPr>
              <a:spLocks noChangeArrowheads="1"/>
            </p:cNvSpPr>
            <p:nvPr/>
          </p:nvSpPr>
          <p:spPr bwMode="gray">
            <a:xfrm>
              <a:off x="752" y="2795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3CA1E6">
                    <a:alpha val="0"/>
                  </a:srgbClr>
                </a:gs>
                <a:gs pos="100000">
                  <a:srgbClr val="9BCFF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89123" name="AutoShape 7"/>
            <p:cNvSpPr>
              <a:spLocks noChangeArrowheads="1"/>
            </p:cNvSpPr>
            <p:nvPr/>
          </p:nvSpPr>
          <p:spPr bwMode="gray">
            <a:xfrm>
              <a:off x="697" y="1509"/>
              <a:ext cx="1304" cy="47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EE0F7"/>
                </a:gs>
                <a:gs pos="100000">
                  <a:srgbClr val="3CA1E6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89124" name="AutoShape 8"/>
            <p:cNvSpPr>
              <a:spLocks noChangeArrowheads="1"/>
            </p:cNvSpPr>
            <p:nvPr/>
          </p:nvSpPr>
          <p:spPr bwMode="gray">
            <a:xfrm>
              <a:off x="724" y="3290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729EB4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89125" name="AutoShape 9"/>
            <p:cNvSpPr>
              <a:spLocks noChangeArrowheads="1"/>
            </p:cNvSpPr>
            <p:nvPr/>
          </p:nvSpPr>
          <p:spPr bwMode="gray">
            <a:xfrm>
              <a:off x="752" y="3305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DAFD4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grpSp>
          <p:nvGrpSpPr>
            <p:cNvPr id="89126" name="Group 10"/>
            <p:cNvGrpSpPr>
              <a:grpSpLocks/>
            </p:cNvGrpSpPr>
            <p:nvPr/>
          </p:nvGrpSpPr>
          <p:grpSpPr bwMode="auto">
            <a:xfrm>
              <a:off x="1189" y="1296"/>
              <a:ext cx="405" cy="405"/>
              <a:chOff x="1289" y="582"/>
              <a:chExt cx="668" cy="668"/>
            </a:xfrm>
          </p:grpSpPr>
          <p:sp>
            <p:nvSpPr>
              <p:cNvPr id="89129" name="Oval 11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89130" name="Oval 12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89131" name="Oval 13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89132" name="Oval 14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89133" name="Oval 15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>
                  <a:latin typeface="Calibri" pitchFamily="34" charset="0"/>
                </a:endParaRPr>
              </a:p>
            </p:txBody>
          </p:sp>
        </p:grpSp>
        <p:sp>
          <p:nvSpPr>
            <p:cNvPr id="89127" name="Text Box 16"/>
            <p:cNvSpPr txBox="1">
              <a:spLocks noChangeArrowheads="1"/>
            </p:cNvSpPr>
            <p:nvPr/>
          </p:nvSpPr>
          <p:spPr bwMode="gray">
            <a:xfrm>
              <a:off x="1292" y="1354"/>
              <a:ext cx="191" cy="23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uk-UA" sz="2400">
                  <a:solidFill>
                    <a:srgbClr val="000000"/>
                  </a:solidFill>
                  <a:latin typeface="Calibri" pitchFamily="34" charset="0"/>
                </a:rPr>
                <a:t>4</a:t>
              </a:r>
              <a:endParaRPr lang="en-US">
                <a:latin typeface="Calibri" pitchFamily="34" charset="0"/>
              </a:endParaRPr>
            </a:p>
          </p:txBody>
        </p:sp>
        <p:sp>
          <p:nvSpPr>
            <p:cNvPr id="89128" name="Text Box 17"/>
            <p:cNvSpPr txBox="1">
              <a:spLocks noChangeArrowheads="1"/>
            </p:cNvSpPr>
            <p:nvPr/>
          </p:nvSpPr>
          <p:spPr bwMode="gray">
            <a:xfrm>
              <a:off x="756" y="1869"/>
              <a:ext cx="1296" cy="62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uk-UA" b="1" dirty="0" err="1">
                  <a:solidFill>
                    <a:srgbClr val="000000"/>
                  </a:solidFill>
                  <a:latin typeface="Verdana" pitchFamily="34" charset="0"/>
                </a:rPr>
                <a:t>Інформаційно</a:t>
              </a:r>
              <a:r>
                <a:rPr lang="uk-UA" b="1" dirty="0">
                  <a:solidFill>
                    <a:srgbClr val="000000"/>
                  </a:solidFill>
                  <a:latin typeface="Verdana" pitchFamily="34" charset="0"/>
                </a:rPr>
                <a:t> - комунікаційні  технології </a:t>
              </a:r>
              <a:endParaRPr lang="en-US" dirty="0">
                <a:latin typeface="Calibri" pitchFamily="34" charset="0"/>
              </a:endParaRPr>
            </a:p>
            <a:p>
              <a:pPr algn="ctr"/>
              <a:endParaRPr lang="en-US" dirty="0">
                <a:latin typeface="Calibri" pitchFamily="34" charset="0"/>
              </a:endParaRPr>
            </a:p>
          </p:txBody>
        </p:sp>
      </p:grpSp>
      <p:sp>
        <p:nvSpPr>
          <p:cNvPr id="64" name="Полилиния 25"/>
          <p:cNvSpPr/>
          <p:nvPr/>
        </p:nvSpPr>
        <p:spPr>
          <a:xfrm rot="1069786">
            <a:off x="4902200" y="4427538"/>
            <a:ext cx="1762125" cy="2598737"/>
          </a:xfrm>
          <a:custGeom>
            <a:avLst/>
            <a:gdLst>
              <a:gd name="connsiteX0" fmla="*/ 5600700 w 5600700"/>
              <a:gd name="connsiteY0" fmla="*/ 0 h 6400800"/>
              <a:gd name="connsiteX1" fmla="*/ 1548245 w 5600700"/>
              <a:gd name="connsiteY1" fmla="*/ 1901536 h 6400800"/>
              <a:gd name="connsiteX2" fmla="*/ 0 w 5600700"/>
              <a:gd name="connsiteY2" fmla="*/ 6400800 h 6400800"/>
              <a:gd name="connsiteX3" fmla="*/ 4592782 w 5600700"/>
              <a:gd name="connsiteY3" fmla="*/ 4114800 h 6400800"/>
              <a:gd name="connsiteX4" fmla="*/ 5600700 w 5600700"/>
              <a:gd name="connsiteY4" fmla="*/ 0 h 6400800"/>
              <a:gd name="connsiteX0" fmla="*/ 5600700 w 5600700"/>
              <a:gd name="connsiteY0" fmla="*/ 0 h 6400800"/>
              <a:gd name="connsiteX1" fmla="*/ 1548245 w 5600700"/>
              <a:gd name="connsiteY1" fmla="*/ 1901536 h 6400800"/>
              <a:gd name="connsiteX2" fmla="*/ 0 w 5600700"/>
              <a:gd name="connsiteY2" fmla="*/ 6400800 h 6400800"/>
              <a:gd name="connsiteX3" fmla="*/ 4592782 w 5600700"/>
              <a:gd name="connsiteY3" fmla="*/ 4114800 h 6400800"/>
              <a:gd name="connsiteX4" fmla="*/ 5600700 w 5600700"/>
              <a:gd name="connsiteY4" fmla="*/ 0 h 6400800"/>
              <a:gd name="connsiteX0" fmla="*/ 5600700 w 5600700"/>
              <a:gd name="connsiteY0" fmla="*/ 0 h 6400800"/>
              <a:gd name="connsiteX1" fmla="*/ 1548245 w 5600700"/>
              <a:gd name="connsiteY1" fmla="*/ 1901536 h 6400800"/>
              <a:gd name="connsiteX2" fmla="*/ 0 w 5600700"/>
              <a:gd name="connsiteY2" fmla="*/ 6400800 h 6400800"/>
              <a:gd name="connsiteX3" fmla="*/ 4592782 w 5600700"/>
              <a:gd name="connsiteY3" fmla="*/ 4114800 h 6400800"/>
              <a:gd name="connsiteX4" fmla="*/ 5600700 w 5600700"/>
              <a:gd name="connsiteY4" fmla="*/ 0 h 6400800"/>
              <a:gd name="connsiteX0" fmla="*/ 5600700 w 5600700"/>
              <a:gd name="connsiteY0" fmla="*/ 0 h 6400800"/>
              <a:gd name="connsiteX1" fmla="*/ 1548245 w 5600700"/>
              <a:gd name="connsiteY1" fmla="*/ 1901536 h 6400800"/>
              <a:gd name="connsiteX2" fmla="*/ 0 w 5600700"/>
              <a:gd name="connsiteY2" fmla="*/ 6400800 h 6400800"/>
              <a:gd name="connsiteX3" fmla="*/ 4592782 w 5600700"/>
              <a:gd name="connsiteY3" fmla="*/ 4114800 h 6400800"/>
              <a:gd name="connsiteX4" fmla="*/ 5600700 w 5600700"/>
              <a:gd name="connsiteY4" fmla="*/ 0 h 6400800"/>
              <a:gd name="connsiteX0" fmla="*/ 5600700 w 5600700"/>
              <a:gd name="connsiteY0" fmla="*/ 0 h 6400800"/>
              <a:gd name="connsiteX1" fmla="*/ 1548245 w 5600700"/>
              <a:gd name="connsiteY1" fmla="*/ 1901536 h 6400800"/>
              <a:gd name="connsiteX2" fmla="*/ 0 w 5600700"/>
              <a:gd name="connsiteY2" fmla="*/ 6400800 h 6400800"/>
              <a:gd name="connsiteX3" fmla="*/ 4592782 w 5600700"/>
              <a:gd name="connsiteY3" fmla="*/ 4114800 h 6400800"/>
              <a:gd name="connsiteX4" fmla="*/ 5600700 w 5600700"/>
              <a:gd name="connsiteY4" fmla="*/ 0 h 640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00700" h="6400800">
                <a:moveTo>
                  <a:pt x="5600700" y="0"/>
                </a:moveTo>
                <a:cubicBezTo>
                  <a:pt x="4249882" y="633845"/>
                  <a:pt x="2949715" y="740367"/>
                  <a:pt x="1548245" y="1901536"/>
                </a:cubicBezTo>
                <a:cubicBezTo>
                  <a:pt x="435994" y="3110346"/>
                  <a:pt x="516082" y="4901045"/>
                  <a:pt x="0" y="6400800"/>
                </a:cubicBezTo>
                <a:cubicBezTo>
                  <a:pt x="1530927" y="5638800"/>
                  <a:pt x="3469693" y="5641820"/>
                  <a:pt x="4592782" y="4114800"/>
                </a:cubicBezTo>
                <a:cubicBezTo>
                  <a:pt x="5567778" y="3136760"/>
                  <a:pt x="5264727" y="1371600"/>
                  <a:pt x="5600700" y="0"/>
                </a:cubicBezTo>
                <a:close/>
              </a:path>
            </a:pathLst>
          </a:custGeom>
          <a:solidFill>
            <a:schemeClr val="bg1">
              <a:alpha val="22000"/>
            </a:schemeClr>
          </a:solidFill>
          <a:ln>
            <a:solidFill>
              <a:schemeClr val="bg1">
                <a:alpha val="4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1" name="Полилиния 27"/>
          <p:cNvSpPr/>
          <p:nvPr/>
        </p:nvSpPr>
        <p:spPr>
          <a:xfrm rot="20530214" flipH="1">
            <a:off x="2476500" y="4316413"/>
            <a:ext cx="1749425" cy="2711450"/>
          </a:xfrm>
          <a:custGeom>
            <a:avLst/>
            <a:gdLst>
              <a:gd name="connsiteX0" fmla="*/ 5600700 w 5600700"/>
              <a:gd name="connsiteY0" fmla="*/ 0 h 6400800"/>
              <a:gd name="connsiteX1" fmla="*/ 1548245 w 5600700"/>
              <a:gd name="connsiteY1" fmla="*/ 1901536 h 6400800"/>
              <a:gd name="connsiteX2" fmla="*/ 0 w 5600700"/>
              <a:gd name="connsiteY2" fmla="*/ 6400800 h 6400800"/>
              <a:gd name="connsiteX3" fmla="*/ 4592782 w 5600700"/>
              <a:gd name="connsiteY3" fmla="*/ 4114800 h 6400800"/>
              <a:gd name="connsiteX4" fmla="*/ 5600700 w 5600700"/>
              <a:gd name="connsiteY4" fmla="*/ 0 h 6400800"/>
              <a:gd name="connsiteX0" fmla="*/ 5600700 w 5600700"/>
              <a:gd name="connsiteY0" fmla="*/ 0 h 6400800"/>
              <a:gd name="connsiteX1" fmla="*/ 1548245 w 5600700"/>
              <a:gd name="connsiteY1" fmla="*/ 1901536 h 6400800"/>
              <a:gd name="connsiteX2" fmla="*/ 0 w 5600700"/>
              <a:gd name="connsiteY2" fmla="*/ 6400800 h 6400800"/>
              <a:gd name="connsiteX3" fmla="*/ 4592782 w 5600700"/>
              <a:gd name="connsiteY3" fmla="*/ 4114800 h 6400800"/>
              <a:gd name="connsiteX4" fmla="*/ 5600700 w 5600700"/>
              <a:gd name="connsiteY4" fmla="*/ 0 h 6400800"/>
              <a:gd name="connsiteX0" fmla="*/ 5600700 w 5600700"/>
              <a:gd name="connsiteY0" fmla="*/ 0 h 6400800"/>
              <a:gd name="connsiteX1" fmla="*/ 1548245 w 5600700"/>
              <a:gd name="connsiteY1" fmla="*/ 1901536 h 6400800"/>
              <a:gd name="connsiteX2" fmla="*/ 0 w 5600700"/>
              <a:gd name="connsiteY2" fmla="*/ 6400800 h 6400800"/>
              <a:gd name="connsiteX3" fmla="*/ 4592782 w 5600700"/>
              <a:gd name="connsiteY3" fmla="*/ 4114800 h 6400800"/>
              <a:gd name="connsiteX4" fmla="*/ 5600700 w 5600700"/>
              <a:gd name="connsiteY4" fmla="*/ 0 h 6400800"/>
              <a:gd name="connsiteX0" fmla="*/ 5600700 w 5600700"/>
              <a:gd name="connsiteY0" fmla="*/ 0 h 6400800"/>
              <a:gd name="connsiteX1" fmla="*/ 1548245 w 5600700"/>
              <a:gd name="connsiteY1" fmla="*/ 1901536 h 6400800"/>
              <a:gd name="connsiteX2" fmla="*/ 0 w 5600700"/>
              <a:gd name="connsiteY2" fmla="*/ 6400800 h 6400800"/>
              <a:gd name="connsiteX3" fmla="*/ 4592782 w 5600700"/>
              <a:gd name="connsiteY3" fmla="*/ 4114800 h 6400800"/>
              <a:gd name="connsiteX4" fmla="*/ 5600700 w 5600700"/>
              <a:gd name="connsiteY4" fmla="*/ 0 h 6400800"/>
              <a:gd name="connsiteX0" fmla="*/ 5600700 w 5600700"/>
              <a:gd name="connsiteY0" fmla="*/ 0 h 6400800"/>
              <a:gd name="connsiteX1" fmla="*/ 1548245 w 5600700"/>
              <a:gd name="connsiteY1" fmla="*/ 1901536 h 6400800"/>
              <a:gd name="connsiteX2" fmla="*/ 0 w 5600700"/>
              <a:gd name="connsiteY2" fmla="*/ 6400800 h 6400800"/>
              <a:gd name="connsiteX3" fmla="*/ 4592782 w 5600700"/>
              <a:gd name="connsiteY3" fmla="*/ 4114800 h 6400800"/>
              <a:gd name="connsiteX4" fmla="*/ 5600700 w 5600700"/>
              <a:gd name="connsiteY4" fmla="*/ 0 h 640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00700" h="6400800">
                <a:moveTo>
                  <a:pt x="5600700" y="0"/>
                </a:moveTo>
                <a:cubicBezTo>
                  <a:pt x="4249882" y="633845"/>
                  <a:pt x="2949715" y="740367"/>
                  <a:pt x="1548245" y="1901536"/>
                </a:cubicBezTo>
                <a:cubicBezTo>
                  <a:pt x="435994" y="3110346"/>
                  <a:pt x="516082" y="4901045"/>
                  <a:pt x="0" y="6400800"/>
                </a:cubicBezTo>
                <a:cubicBezTo>
                  <a:pt x="1530927" y="5638800"/>
                  <a:pt x="3469693" y="5641820"/>
                  <a:pt x="4592782" y="4114800"/>
                </a:cubicBezTo>
                <a:cubicBezTo>
                  <a:pt x="5567778" y="3136760"/>
                  <a:pt x="5264727" y="1371600"/>
                  <a:pt x="5600700" y="0"/>
                </a:cubicBezTo>
                <a:close/>
              </a:path>
            </a:pathLst>
          </a:custGeom>
          <a:solidFill>
            <a:schemeClr val="bg1">
              <a:alpha val="22000"/>
            </a:schemeClr>
          </a:solidFill>
          <a:ln>
            <a:solidFill>
              <a:schemeClr val="bg1">
                <a:alpha val="4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0" name="Полилиния 26"/>
          <p:cNvSpPr/>
          <p:nvPr/>
        </p:nvSpPr>
        <p:spPr>
          <a:xfrm flipH="1">
            <a:off x="2122488" y="2786063"/>
            <a:ext cx="2479675" cy="3879850"/>
          </a:xfrm>
          <a:custGeom>
            <a:avLst/>
            <a:gdLst>
              <a:gd name="connsiteX0" fmla="*/ 5600700 w 5600700"/>
              <a:gd name="connsiteY0" fmla="*/ 0 h 6400800"/>
              <a:gd name="connsiteX1" fmla="*/ 1548245 w 5600700"/>
              <a:gd name="connsiteY1" fmla="*/ 1901536 h 6400800"/>
              <a:gd name="connsiteX2" fmla="*/ 0 w 5600700"/>
              <a:gd name="connsiteY2" fmla="*/ 6400800 h 6400800"/>
              <a:gd name="connsiteX3" fmla="*/ 4592782 w 5600700"/>
              <a:gd name="connsiteY3" fmla="*/ 4114800 h 6400800"/>
              <a:gd name="connsiteX4" fmla="*/ 5600700 w 5600700"/>
              <a:gd name="connsiteY4" fmla="*/ 0 h 6400800"/>
              <a:gd name="connsiteX0" fmla="*/ 5600700 w 5600700"/>
              <a:gd name="connsiteY0" fmla="*/ 0 h 6400800"/>
              <a:gd name="connsiteX1" fmla="*/ 1548245 w 5600700"/>
              <a:gd name="connsiteY1" fmla="*/ 1901536 h 6400800"/>
              <a:gd name="connsiteX2" fmla="*/ 0 w 5600700"/>
              <a:gd name="connsiteY2" fmla="*/ 6400800 h 6400800"/>
              <a:gd name="connsiteX3" fmla="*/ 4592782 w 5600700"/>
              <a:gd name="connsiteY3" fmla="*/ 4114800 h 6400800"/>
              <a:gd name="connsiteX4" fmla="*/ 5600700 w 5600700"/>
              <a:gd name="connsiteY4" fmla="*/ 0 h 6400800"/>
              <a:gd name="connsiteX0" fmla="*/ 5600700 w 5600700"/>
              <a:gd name="connsiteY0" fmla="*/ 0 h 6400800"/>
              <a:gd name="connsiteX1" fmla="*/ 1548245 w 5600700"/>
              <a:gd name="connsiteY1" fmla="*/ 1901536 h 6400800"/>
              <a:gd name="connsiteX2" fmla="*/ 0 w 5600700"/>
              <a:gd name="connsiteY2" fmla="*/ 6400800 h 6400800"/>
              <a:gd name="connsiteX3" fmla="*/ 4592782 w 5600700"/>
              <a:gd name="connsiteY3" fmla="*/ 4114800 h 6400800"/>
              <a:gd name="connsiteX4" fmla="*/ 5600700 w 5600700"/>
              <a:gd name="connsiteY4" fmla="*/ 0 h 6400800"/>
              <a:gd name="connsiteX0" fmla="*/ 5600700 w 5600700"/>
              <a:gd name="connsiteY0" fmla="*/ 0 h 6400800"/>
              <a:gd name="connsiteX1" fmla="*/ 1548245 w 5600700"/>
              <a:gd name="connsiteY1" fmla="*/ 1901536 h 6400800"/>
              <a:gd name="connsiteX2" fmla="*/ 0 w 5600700"/>
              <a:gd name="connsiteY2" fmla="*/ 6400800 h 6400800"/>
              <a:gd name="connsiteX3" fmla="*/ 4592782 w 5600700"/>
              <a:gd name="connsiteY3" fmla="*/ 4114800 h 6400800"/>
              <a:gd name="connsiteX4" fmla="*/ 5600700 w 5600700"/>
              <a:gd name="connsiteY4" fmla="*/ 0 h 6400800"/>
              <a:gd name="connsiteX0" fmla="*/ 5600700 w 5600700"/>
              <a:gd name="connsiteY0" fmla="*/ 0 h 6400800"/>
              <a:gd name="connsiteX1" fmla="*/ 1548245 w 5600700"/>
              <a:gd name="connsiteY1" fmla="*/ 1901536 h 6400800"/>
              <a:gd name="connsiteX2" fmla="*/ 0 w 5600700"/>
              <a:gd name="connsiteY2" fmla="*/ 6400800 h 6400800"/>
              <a:gd name="connsiteX3" fmla="*/ 4592782 w 5600700"/>
              <a:gd name="connsiteY3" fmla="*/ 4114800 h 6400800"/>
              <a:gd name="connsiteX4" fmla="*/ 5600700 w 5600700"/>
              <a:gd name="connsiteY4" fmla="*/ 0 h 640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00700" h="6400800">
                <a:moveTo>
                  <a:pt x="5600700" y="0"/>
                </a:moveTo>
                <a:cubicBezTo>
                  <a:pt x="4249882" y="633845"/>
                  <a:pt x="2949715" y="740367"/>
                  <a:pt x="1548245" y="1901536"/>
                </a:cubicBezTo>
                <a:cubicBezTo>
                  <a:pt x="435994" y="3110346"/>
                  <a:pt x="516082" y="4901045"/>
                  <a:pt x="0" y="6400800"/>
                </a:cubicBezTo>
                <a:cubicBezTo>
                  <a:pt x="1530927" y="5638800"/>
                  <a:pt x="3469693" y="5641820"/>
                  <a:pt x="4592782" y="4114800"/>
                </a:cubicBezTo>
                <a:cubicBezTo>
                  <a:pt x="5567778" y="3136760"/>
                  <a:pt x="5264727" y="1371600"/>
                  <a:pt x="5600700" y="0"/>
                </a:cubicBezTo>
                <a:close/>
              </a:path>
            </a:pathLst>
          </a:custGeom>
          <a:solidFill>
            <a:schemeClr val="bg1">
              <a:alpha val="22000"/>
            </a:schemeClr>
          </a:solidFill>
          <a:ln>
            <a:solidFill>
              <a:schemeClr val="bg1">
                <a:alpha val="4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43012" name="Group 32"/>
          <p:cNvGrpSpPr>
            <a:grpSpLocks/>
          </p:cNvGrpSpPr>
          <p:nvPr/>
        </p:nvGrpSpPr>
        <p:grpSpPr bwMode="auto">
          <a:xfrm>
            <a:off x="4679950" y="2290763"/>
            <a:ext cx="1955800" cy="4005262"/>
            <a:chOff x="3692" y="1296"/>
            <a:chExt cx="1367" cy="2542"/>
          </a:xfrm>
        </p:grpSpPr>
        <p:sp>
          <p:nvSpPr>
            <p:cNvPr id="89106" name="AutoShape 33"/>
            <p:cNvSpPr>
              <a:spLocks noChangeArrowheads="1"/>
            </p:cNvSpPr>
            <p:nvPr/>
          </p:nvSpPr>
          <p:spPr bwMode="gray">
            <a:xfrm>
              <a:off x="3696" y="1490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B59F43"/>
                </a:gs>
                <a:gs pos="100000">
                  <a:srgbClr val="8F8849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89107" name="AutoShape 34"/>
            <p:cNvSpPr>
              <a:spLocks noChangeArrowheads="1"/>
            </p:cNvSpPr>
            <p:nvPr/>
          </p:nvSpPr>
          <p:spPr bwMode="gray">
            <a:xfrm>
              <a:off x="3717" y="1495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E9E065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89108" name="AutoShape 35"/>
            <p:cNvSpPr>
              <a:spLocks noChangeArrowheads="1"/>
            </p:cNvSpPr>
            <p:nvPr/>
          </p:nvSpPr>
          <p:spPr bwMode="gray">
            <a:xfrm>
              <a:off x="3728" y="2795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9E065"/>
                </a:gs>
                <a:gs pos="100000">
                  <a:srgbClr val="F2EDA6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89109" name="AutoShape 36"/>
            <p:cNvSpPr>
              <a:spLocks noChangeArrowheads="1"/>
            </p:cNvSpPr>
            <p:nvPr/>
          </p:nvSpPr>
          <p:spPr bwMode="gray">
            <a:xfrm>
              <a:off x="3728" y="1509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8F5CC"/>
                </a:gs>
                <a:gs pos="100000">
                  <a:srgbClr val="E9E065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grpSp>
          <p:nvGrpSpPr>
            <p:cNvPr id="89110" name="Group 37"/>
            <p:cNvGrpSpPr>
              <a:grpSpLocks/>
            </p:cNvGrpSpPr>
            <p:nvPr/>
          </p:nvGrpSpPr>
          <p:grpSpPr bwMode="auto">
            <a:xfrm>
              <a:off x="4165" y="1296"/>
              <a:ext cx="405" cy="405"/>
              <a:chOff x="1289" y="582"/>
              <a:chExt cx="668" cy="668"/>
            </a:xfrm>
          </p:grpSpPr>
          <p:sp>
            <p:nvSpPr>
              <p:cNvPr id="89115" name="Oval 38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89116" name="Oval 39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89117" name="Oval 40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89118" name="Oval 41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89119" name="Oval 42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>
                  <a:latin typeface="Calibri" pitchFamily="34" charset="0"/>
                </a:endParaRPr>
              </a:p>
            </p:txBody>
          </p:sp>
        </p:grpSp>
        <p:sp>
          <p:nvSpPr>
            <p:cNvPr id="89111" name="Text Box 43"/>
            <p:cNvSpPr txBox="1">
              <a:spLocks noChangeArrowheads="1"/>
            </p:cNvSpPr>
            <p:nvPr/>
          </p:nvSpPr>
          <p:spPr bwMode="gray">
            <a:xfrm>
              <a:off x="4252" y="1354"/>
              <a:ext cx="223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2400">
                  <a:solidFill>
                    <a:srgbClr val="000000"/>
                  </a:solidFill>
                  <a:latin typeface="Calibri" pitchFamily="34" charset="0"/>
                </a:rPr>
                <a:t>3</a:t>
              </a:r>
              <a:endParaRPr lang="en-US">
                <a:latin typeface="Calibri" pitchFamily="34" charset="0"/>
              </a:endParaRPr>
            </a:p>
          </p:txBody>
        </p:sp>
        <p:sp>
          <p:nvSpPr>
            <p:cNvPr id="89112" name="Text Box 44"/>
            <p:cNvSpPr txBox="1">
              <a:spLocks noChangeArrowheads="1"/>
            </p:cNvSpPr>
            <p:nvPr/>
          </p:nvSpPr>
          <p:spPr bwMode="gray">
            <a:xfrm>
              <a:off x="3744" y="1776"/>
              <a:ext cx="1296" cy="50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uk-UA" b="1" dirty="0">
                  <a:solidFill>
                    <a:srgbClr val="000000"/>
                  </a:solidFill>
                  <a:latin typeface="Verdana" pitchFamily="34" charset="0"/>
                </a:rPr>
                <a:t>Уроки розвитку критичного мислення</a:t>
              </a:r>
              <a:endParaRPr lang="en-US" b="1" dirty="0">
                <a:solidFill>
                  <a:srgbClr val="000000"/>
                </a:solidFill>
                <a:latin typeface="Verdana" pitchFamily="34" charset="0"/>
              </a:endParaRPr>
            </a:p>
          </p:txBody>
        </p:sp>
        <p:sp>
          <p:nvSpPr>
            <p:cNvPr id="89113" name="AutoShape 45"/>
            <p:cNvSpPr>
              <a:spLocks noChangeArrowheads="1"/>
            </p:cNvSpPr>
            <p:nvPr/>
          </p:nvSpPr>
          <p:spPr bwMode="gray">
            <a:xfrm>
              <a:off x="3692" y="3290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99BACC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89114" name="AutoShape 46"/>
            <p:cNvSpPr>
              <a:spLocks noChangeArrowheads="1"/>
            </p:cNvSpPr>
            <p:nvPr/>
          </p:nvSpPr>
          <p:spPr bwMode="gray">
            <a:xfrm>
              <a:off x="3720" y="3305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C8DAD4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</p:grpSp>
      <p:sp>
        <p:nvSpPr>
          <p:cNvPr id="63" name="Полилиния 24"/>
          <p:cNvSpPr/>
          <p:nvPr/>
        </p:nvSpPr>
        <p:spPr>
          <a:xfrm>
            <a:off x="4582362" y="2705100"/>
            <a:ext cx="2508250" cy="3960813"/>
          </a:xfrm>
          <a:custGeom>
            <a:avLst/>
            <a:gdLst>
              <a:gd name="connsiteX0" fmla="*/ 5600700 w 5600700"/>
              <a:gd name="connsiteY0" fmla="*/ 0 h 6400800"/>
              <a:gd name="connsiteX1" fmla="*/ 1548245 w 5600700"/>
              <a:gd name="connsiteY1" fmla="*/ 1901536 h 6400800"/>
              <a:gd name="connsiteX2" fmla="*/ 0 w 5600700"/>
              <a:gd name="connsiteY2" fmla="*/ 6400800 h 6400800"/>
              <a:gd name="connsiteX3" fmla="*/ 4592782 w 5600700"/>
              <a:gd name="connsiteY3" fmla="*/ 4114800 h 6400800"/>
              <a:gd name="connsiteX4" fmla="*/ 5600700 w 5600700"/>
              <a:gd name="connsiteY4" fmla="*/ 0 h 6400800"/>
              <a:gd name="connsiteX0" fmla="*/ 5600700 w 5600700"/>
              <a:gd name="connsiteY0" fmla="*/ 0 h 6400800"/>
              <a:gd name="connsiteX1" fmla="*/ 1548245 w 5600700"/>
              <a:gd name="connsiteY1" fmla="*/ 1901536 h 6400800"/>
              <a:gd name="connsiteX2" fmla="*/ 0 w 5600700"/>
              <a:gd name="connsiteY2" fmla="*/ 6400800 h 6400800"/>
              <a:gd name="connsiteX3" fmla="*/ 4592782 w 5600700"/>
              <a:gd name="connsiteY3" fmla="*/ 4114800 h 6400800"/>
              <a:gd name="connsiteX4" fmla="*/ 5600700 w 5600700"/>
              <a:gd name="connsiteY4" fmla="*/ 0 h 6400800"/>
              <a:gd name="connsiteX0" fmla="*/ 5600700 w 5600700"/>
              <a:gd name="connsiteY0" fmla="*/ 0 h 6400800"/>
              <a:gd name="connsiteX1" fmla="*/ 1548245 w 5600700"/>
              <a:gd name="connsiteY1" fmla="*/ 1901536 h 6400800"/>
              <a:gd name="connsiteX2" fmla="*/ 0 w 5600700"/>
              <a:gd name="connsiteY2" fmla="*/ 6400800 h 6400800"/>
              <a:gd name="connsiteX3" fmla="*/ 4592782 w 5600700"/>
              <a:gd name="connsiteY3" fmla="*/ 4114800 h 6400800"/>
              <a:gd name="connsiteX4" fmla="*/ 5600700 w 5600700"/>
              <a:gd name="connsiteY4" fmla="*/ 0 h 6400800"/>
              <a:gd name="connsiteX0" fmla="*/ 5600700 w 5600700"/>
              <a:gd name="connsiteY0" fmla="*/ 0 h 6400800"/>
              <a:gd name="connsiteX1" fmla="*/ 1548245 w 5600700"/>
              <a:gd name="connsiteY1" fmla="*/ 1901536 h 6400800"/>
              <a:gd name="connsiteX2" fmla="*/ 0 w 5600700"/>
              <a:gd name="connsiteY2" fmla="*/ 6400800 h 6400800"/>
              <a:gd name="connsiteX3" fmla="*/ 4592782 w 5600700"/>
              <a:gd name="connsiteY3" fmla="*/ 4114800 h 6400800"/>
              <a:gd name="connsiteX4" fmla="*/ 5600700 w 5600700"/>
              <a:gd name="connsiteY4" fmla="*/ 0 h 6400800"/>
              <a:gd name="connsiteX0" fmla="*/ 5600700 w 5600700"/>
              <a:gd name="connsiteY0" fmla="*/ 0 h 6400800"/>
              <a:gd name="connsiteX1" fmla="*/ 1548245 w 5600700"/>
              <a:gd name="connsiteY1" fmla="*/ 1901536 h 6400800"/>
              <a:gd name="connsiteX2" fmla="*/ 0 w 5600700"/>
              <a:gd name="connsiteY2" fmla="*/ 6400800 h 6400800"/>
              <a:gd name="connsiteX3" fmla="*/ 4592782 w 5600700"/>
              <a:gd name="connsiteY3" fmla="*/ 4114800 h 6400800"/>
              <a:gd name="connsiteX4" fmla="*/ 5600700 w 5600700"/>
              <a:gd name="connsiteY4" fmla="*/ 0 h 640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00700" h="6400800">
                <a:moveTo>
                  <a:pt x="5600700" y="0"/>
                </a:moveTo>
                <a:cubicBezTo>
                  <a:pt x="4249882" y="633845"/>
                  <a:pt x="2949715" y="740367"/>
                  <a:pt x="1548245" y="1901536"/>
                </a:cubicBezTo>
                <a:cubicBezTo>
                  <a:pt x="435994" y="3110346"/>
                  <a:pt x="516082" y="4901045"/>
                  <a:pt x="0" y="6400800"/>
                </a:cubicBezTo>
                <a:cubicBezTo>
                  <a:pt x="1530927" y="5638800"/>
                  <a:pt x="3469693" y="5641820"/>
                  <a:pt x="4592782" y="4114800"/>
                </a:cubicBezTo>
                <a:cubicBezTo>
                  <a:pt x="5567778" y="3136760"/>
                  <a:pt x="5264727" y="1371600"/>
                  <a:pt x="5600700" y="0"/>
                </a:cubicBezTo>
                <a:close/>
              </a:path>
            </a:pathLst>
          </a:custGeom>
          <a:solidFill>
            <a:schemeClr val="bg1">
              <a:alpha val="22000"/>
            </a:schemeClr>
          </a:solidFill>
          <a:ln>
            <a:solidFill>
              <a:schemeClr val="bg1">
                <a:alpha val="4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2" name="Полилиния 29"/>
          <p:cNvSpPr/>
          <p:nvPr/>
        </p:nvSpPr>
        <p:spPr>
          <a:xfrm rot="19884459">
            <a:off x="3530600" y="2436813"/>
            <a:ext cx="2233613" cy="3941762"/>
          </a:xfrm>
          <a:custGeom>
            <a:avLst/>
            <a:gdLst>
              <a:gd name="connsiteX0" fmla="*/ 5600700 w 5600700"/>
              <a:gd name="connsiteY0" fmla="*/ 0 h 6400800"/>
              <a:gd name="connsiteX1" fmla="*/ 1548245 w 5600700"/>
              <a:gd name="connsiteY1" fmla="*/ 1901536 h 6400800"/>
              <a:gd name="connsiteX2" fmla="*/ 0 w 5600700"/>
              <a:gd name="connsiteY2" fmla="*/ 6400800 h 6400800"/>
              <a:gd name="connsiteX3" fmla="*/ 4592782 w 5600700"/>
              <a:gd name="connsiteY3" fmla="*/ 4114800 h 6400800"/>
              <a:gd name="connsiteX4" fmla="*/ 5600700 w 5600700"/>
              <a:gd name="connsiteY4" fmla="*/ 0 h 6400800"/>
              <a:gd name="connsiteX0" fmla="*/ 5600700 w 5600700"/>
              <a:gd name="connsiteY0" fmla="*/ 0 h 6400800"/>
              <a:gd name="connsiteX1" fmla="*/ 1548245 w 5600700"/>
              <a:gd name="connsiteY1" fmla="*/ 1901536 h 6400800"/>
              <a:gd name="connsiteX2" fmla="*/ 0 w 5600700"/>
              <a:gd name="connsiteY2" fmla="*/ 6400800 h 6400800"/>
              <a:gd name="connsiteX3" fmla="*/ 4592782 w 5600700"/>
              <a:gd name="connsiteY3" fmla="*/ 4114800 h 6400800"/>
              <a:gd name="connsiteX4" fmla="*/ 5600700 w 5600700"/>
              <a:gd name="connsiteY4" fmla="*/ 0 h 6400800"/>
              <a:gd name="connsiteX0" fmla="*/ 5600700 w 5600700"/>
              <a:gd name="connsiteY0" fmla="*/ 0 h 6400800"/>
              <a:gd name="connsiteX1" fmla="*/ 1548245 w 5600700"/>
              <a:gd name="connsiteY1" fmla="*/ 1901536 h 6400800"/>
              <a:gd name="connsiteX2" fmla="*/ 0 w 5600700"/>
              <a:gd name="connsiteY2" fmla="*/ 6400800 h 6400800"/>
              <a:gd name="connsiteX3" fmla="*/ 4592782 w 5600700"/>
              <a:gd name="connsiteY3" fmla="*/ 4114800 h 6400800"/>
              <a:gd name="connsiteX4" fmla="*/ 5600700 w 5600700"/>
              <a:gd name="connsiteY4" fmla="*/ 0 h 6400800"/>
              <a:gd name="connsiteX0" fmla="*/ 5600700 w 5600700"/>
              <a:gd name="connsiteY0" fmla="*/ 0 h 6400800"/>
              <a:gd name="connsiteX1" fmla="*/ 1548245 w 5600700"/>
              <a:gd name="connsiteY1" fmla="*/ 1901536 h 6400800"/>
              <a:gd name="connsiteX2" fmla="*/ 0 w 5600700"/>
              <a:gd name="connsiteY2" fmla="*/ 6400800 h 6400800"/>
              <a:gd name="connsiteX3" fmla="*/ 4592782 w 5600700"/>
              <a:gd name="connsiteY3" fmla="*/ 4114800 h 6400800"/>
              <a:gd name="connsiteX4" fmla="*/ 5600700 w 5600700"/>
              <a:gd name="connsiteY4" fmla="*/ 0 h 6400800"/>
              <a:gd name="connsiteX0" fmla="*/ 5600700 w 5600700"/>
              <a:gd name="connsiteY0" fmla="*/ 0 h 6400800"/>
              <a:gd name="connsiteX1" fmla="*/ 1548245 w 5600700"/>
              <a:gd name="connsiteY1" fmla="*/ 1901536 h 6400800"/>
              <a:gd name="connsiteX2" fmla="*/ 0 w 5600700"/>
              <a:gd name="connsiteY2" fmla="*/ 6400800 h 6400800"/>
              <a:gd name="connsiteX3" fmla="*/ 4592782 w 5600700"/>
              <a:gd name="connsiteY3" fmla="*/ 4114800 h 6400800"/>
              <a:gd name="connsiteX4" fmla="*/ 5600700 w 5600700"/>
              <a:gd name="connsiteY4" fmla="*/ 0 h 6400800"/>
              <a:gd name="connsiteX0" fmla="*/ 5600700 w 5762315"/>
              <a:gd name="connsiteY0" fmla="*/ 0 h 6400800"/>
              <a:gd name="connsiteX1" fmla="*/ 1548245 w 5762315"/>
              <a:gd name="connsiteY1" fmla="*/ 1901536 h 6400800"/>
              <a:gd name="connsiteX2" fmla="*/ 0 w 5762315"/>
              <a:gd name="connsiteY2" fmla="*/ 6400800 h 6400800"/>
              <a:gd name="connsiteX3" fmla="*/ 4787319 w 5762315"/>
              <a:gd name="connsiteY3" fmla="*/ 3275145 h 6400800"/>
              <a:gd name="connsiteX4" fmla="*/ 5600700 w 5762315"/>
              <a:gd name="connsiteY4" fmla="*/ 0 h 6400800"/>
              <a:gd name="connsiteX0" fmla="*/ 5600700 w 5600700"/>
              <a:gd name="connsiteY0" fmla="*/ 0 h 6400800"/>
              <a:gd name="connsiteX1" fmla="*/ 1548245 w 5600700"/>
              <a:gd name="connsiteY1" fmla="*/ 1901536 h 6400800"/>
              <a:gd name="connsiteX2" fmla="*/ 0 w 5600700"/>
              <a:gd name="connsiteY2" fmla="*/ 6400800 h 6400800"/>
              <a:gd name="connsiteX3" fmla="*/ 4787319 w 5600700"/>
              <a:gd name="connsiteY3" fmla="*/ 3275145 h 6400800"/>
              <a:gd name="connsiteX4" fmla="*/ 5600700 w 5600700"/>
              <a:gd name="connsiteY4" fmla="*/ 0 h 6400800"/>
              <a:gd name="connsiteX0" fmla="*/ 5600700 w 5600700"/>
              <a:gd name="connsiteY0" fmla="*/ 0 h 6400800"/>
              <a:gd name="connsiteX1" fmla="*/ 1548245 w 5600700"/>
              <a:gd name="connsiteY1" fmla="*/ 1901536 h 6400800"/>
              <a:gd name="connsiteX2" fmla="*/ 0 w 5600700"/>
              <a:gd name="connsiteY2" fmla="*/ 6400800 h 6400800"/>
              <a:gd name="connsiteX3" fmla="*/ 4787319 w 5600700"/>
              <a:gd name="connsiteY3" fmla="*/ 3275145 h 6400800"/>
              <a:gd name="connsiteX4" fmla="*/ 5600700 w 5600700"/>
              <a:gd name="connsiteY4" fmla="*/ 0 h 6400800"/>
              <a:gd name="connsiteX0" fmla="*/ 5600700 w 5600700"/>
              <a:gd name="connsiteY0" fmla="*/ 0 h 6400800"/>
              <a:gd name="connsiteX1" fmla="*/ 1720520 w 5600700"/>
              <a:gd name="connsiteY1" fmla="*/ 1905412 h 6400800"/>
              <a:gd name="connsiteX2" fmla="*/ 0 w 5600700"/>
              <a:gd name="connsiteY2" fmla="*/ 6400800 h 6400800"/>
              <a:gd name="connsiteX3" fmla="*/ 4787319 w 5600700"/>
              <a:gd name="connsiteY3" fmla="*/ 3275145 h 6400800"/>
              <a:gd name="connsiteX4" fmla="*/ 5600700 w 5600700"/>
              <a:gd name="connsiteY4" fmla="*/ 0 h 6400800"/>
              <a:gd name="connsiteX0" fmla="*/ 5600700 w 5600700"/>
              <a:gd name="connsiteY0" fmla="*/ 0 h 6400800"/>
              <a:gd name="connsiteX1" fmla="*/ 2537421 w 5600700"/>
              <a:gd name="connsiteY1" fmla="*/ 2220435 h 6400800"/>
              <a:gd name="connsiteX2" fmla="*/ 0 w 5600700"/>
              <a:gd name="connsiteY2" fmla="*/ 6400800 h 6400800"/>
              <a:gd name="connsiteX3" fmla="*/ 4787319 w 5600700"/>
              <a:gd name="connsiteY3" fmla="*/ 3275145 h 6400800"/>
              <a:gd name="connsiteX4" fmla="*/ 5600700 w 5600700"/>
              <a:gd name="connsiteY4" fmla="*/ 0 h 6400800"/>
              <a:gd name="connsiteX0" fmla="*/ 6169555 w 6169555"/>
              <a:gd name="connsiteY0" fmla="*/ 0 h 6110584"/>
              <a:gd name="connsiteX1" fmla="*/ 2537421 w 6169555"/>
              <a:gd name="connsiteY1" fmla="*/ 1930219 h 6110584"/>
              <a:gd name="connsiteX2" fmla="*/ 0 w 6169555"/>
              <a:gd name="connsiteY2" fmla="*/ 6110584 h 6110584"/>
              <a:gd name="connsiteX3" fmla="*/ 4787319 w 6169555"/>
              <a:gd name="connsiteY3" fmla="*/ 2984929 h 6110584"/>
              <a:gd name="connsiteX4" fmla="*/ 6169555 w 6169555"/>
              <a:gd name="connsiteY4" fmla="*/ 0 h 6110584"/>
              <a:gd name="connsiteX0" fmla="*/ 6169555 w 6169555"/>
              <a:gd name="connsiteY0" fmla="*/ 0 h 6110584"/>
              <a:gd name="connsiteX1" fmla="*/ 2537421 w 6169555"/>
              <a:gd name="connsiteY1" fmla="*/ 1930219 h 6110584"/>
              <a:gd name="connsiteX2" fmla="*/ 0 w 6169555"/>
              <a:gd name="connsiteY2" fmla="*/ 6110584 h 6110584"/>
              <a:gd name="connsiteX3" fmla="*/ 4787319 w 6169555"/>
              <a:gd name="connsiteY3" fmla="*/ 2984929 h 6110584"/>
              <a:gd name="connsiteX4" fmla="*/ 6169555 w 6169555"/>
              <a:gd name="connsiteY4" fmla="*/ 0 h 6110584"/>
              <a:gd name="connsiteX0" fmla="*/ 6169555 w 6169555"/>
              <a:gd name="connsiteY0" fmla="*/ 0 h 6110584"/>
              <a:gd name="connsiteX1" fmla="*/ 2537421 w 6169555"/>
              <a:gd name="connsiteY1" fmla="*/ 1930219 h 6110584"/>
              <a:gd name="connsiteX2" fmla="*/ 0 w 6169555"/>
              <a:gd name="connsiteY2" fmla="*/ 6110584 h 6110584"/>
              <a:gd name="connsiteX3" fmla="*/ 4787319 w 6169555"/>
              <a:gd name="connsiteY3" fmla="*/ 2984929 h 6110584"/>
              <a:gd name="connsiteX4" fmla="*/ 6169555 w 6169555"/>
              <a:gd name="connsiteY4" fmla="*/ 0 h 6110584"/>
              <a:gd name="connsiteX0" fmla="*/ 6169555 w 6169555"/>
              <a:gd name="connsiteY0" fmla="*/ 0 h 6110584"/>
              <a:gd name="connsiteX1" fmla="*/ 2537421 w 6169555"/>
              <a:gd name="connsiteY1" fmla="*/ 1930219 h 6110584"/>
              <a:gd name="connsiteX2" fmla="*/ 0 w 6169555"/>
              <a:gd name="connsiteY2" fmla="*/ 6110584 h 6110584"/>
              <a:gd name="connsiteX3" fmla="*/ 4787319 w 6169555"/>
              <a:gd name="connsiteY3" fmla="*/ 2984929 h 6110584"/>
              <a:gd name="connsiteX4" fmla="*/ 6169555 w 6169555"/>
              <a:gd name="connsiteY4" fmla="*/ 0 h 6110584"/>
              <a:gd name="connsiteX0" fmla="*/ 6169555 w 6169555"/>
              <a:gd name="connsiteY0" fmla="*/ 0 h 6110584"/>
              <a:gd name="connsiteX1" fmla="*/ 2537421 w 6169555"/>
              <a:gd name="connsiteY1" fmla="*/ 1930219 h 6110584"/>
              <a:gd name="connsiteX2" fmla="*/ 0 w 6169555"/>
              <a:gd name="connsiteY2" fmla="*/ 6110584 h 6110584"/>
              <a:gd name="connsiteX3" fmla="*/ 4787319 w 6169555"/>
              <a:gd name="connsiteY3" fmla="*/ 2984929 h 6110584"/>
              <a:gd name="connsiteX4" fmla="*/ 6169555 w 6169555"/>
              <a:gd name="connsiteY4" fmla="*/ 0 h 6110584"/>
              <a:gd name="connsiteX0" fmla="*/ 6169555 w 6230839"/>
              <a:gd name="connsiteY0" fmla="*/ 0 h 6110584"/>
              <a:gd name="connsiteX1" fmla="*/ 2537421 w 6230839"/>
              <a:gd name="connsiteY1" fmla="*/ 1930219 h 6110584"/>
              <a:gd name="connsiteX2" fmla="*/ 0 w 6230839"/>
              <a:gd name="connsiteY2" fmla="*/ 6110584 h 6110584"/>
              <a:gd name="connsiteX3" fmla="*/ 4787319 w 6230839"/>
              <a:gd name="connsiteY3" fmla="*/ 2984929 h 6110584"/>
              <a:gd name="connsiteX4" fmla="*/ 6169555 w 6230839"/>
              <a:gd name="connsiteY4" fmla="*/ 0 h 6110584"/>
              <a:gd name="connsiteX0" fmla="*/ 6169555 w 6316424"/>
              <a:gd name="connsiteY0" fmla="*/ 0 h 6110584"/>
              <a:gd name="connsiteX1" fmla="*/ 2537421 w 6316424"/>
              <a:gd name="connsiteY1" fmla="*/ 1930219 h 6110584"/>
              <a:gd name="connsiteX2" fmla="*/ 0 w 6316424"/>
              <a:gd name="connsiteY2" fmla="*/ 6110584 h 6110584"/>
              <a:gd name="connsiteX3" fmla="*/ 4787319 w 6316424"/>
              <a:gd name="connsiteY3" fmla="*/ 2984929 h 6110584"/>
              <a:gd name="connsiteX4" fmla="*/ 6169555 w 6316424"/>
              <a:gd name="connsiteY4" fmla="*/ 0 h 6110584"/>
              <a:gd name="connsiteX0" fmla="*/ 6169555 w 6316424"/>
              <a:gd name="connsiteY0" fmla="*/ 0 h 6110584"/>
              <a:gd name="connsiteX1" fmla="*/ 2537421 w 6316424"/>
              <a:gd name="connsiteY1" fmla="*/ 1930219 h 6110584"/>
              <a:gd name="connsiteX2" fmla="*/ 0 w 6316424"/>
              <a:gd name="connsiteY2" fmla="*/ 6110584 h 6110584"/>
              <a:gd name="connsiteX3" fmla="*/ 4787319 w 6316424"/>
              <a:gd name="connsiteY3" fmla="*/ 2984929 h 6110584"/>
              <a:gd name="connsiteX4" fmla="*/ 6169555 w 6316424"/>
              <a:gd name="connsiteY4" fmla="*/ 0 h 6110584"/>
              <a:gd name="connsiteX0" fmla="*/ 6169555 w 6316424"/>
              <a:gd name="connsiteY0" fmla="*/ 0 h 6110584"/>
              <a:gd name="connsiteX1" fmla="*/ 2652330 w 6316424"/>
              <a:gd name="connsiteY1" fmla="*/ 2015418 h 6110584"/>
              <a:gd name="connsiteX2" fmla="*/ 0 w 6316424"/>
              <a:gd name="connsiteY2" fmla="*/ 6110584 h 6110584"/>
              <a:gd name="connsiteX3" fmla="*/ 4787319 w 6316424"/>
              <a:gd name="connsiteY3" fmla="*/ 2984929 h 6110584"/>
              <a:gd name="connsiteX4" fmla="*/ 6169555 w 6316424"/>
              <a:gd name="connsiteY4" fmla="*/ 0 h 6110584"/>
              <a:gd name="connsiteX0" fmla="*/ 6169555 w 6316424"/>
              <a:gd name="connsiteY0" fmla="*/ 0 h 6110584"/>
              <a:gd name="connsiteX1" fmla="*/ 2652330 w 6316424"/>
              <a:gd name="connsiteY1" fmla="*/ 2015418 h 6110584"/>
              <a:gd name="connsiteX2" fmla="*/ 0 w 6316424"/>
              <a:gd name="connsiteY2" fmla="*/ 6110584 h 6110584"/>
              <a:gd name="connsiteX3" fmla="*/ 4787319 w 6316424"/>
              <a:gd name="connsiteY3" fmla="*/ 2984929 h 6110584"/>
              <a:gd name="connsiteX4" fmla="*/ 6169555 w 6316424"/>
              <a:gd name="connsiteY4" fmla="*/ 0 h 6110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16424" h="6110584">
                <a:moveTo>
                  <a:pt x="6169555" y="0"/>
                </a:moveTo>
                <a:cubicBezTo>
                  <a:pt x="4652241" y="411347"/>
                  <a:pt x="4053800" y="854249"/>
                  <a:pt x="2652330" y="2015418"/>
                </a:cubicBezTo>
                <a:cubicBezTo>
                  <a:pt x="1540079" y="3224228"/>
                  <a:pt x="516082" y="4610829"/>
                  <a:pt x="0" y="6110584"/>
                </a:cubicBezTo>
                <a:cubicBezTo>
                  <a:pt x="1530927" y="5348584"/>
                  <a:pt x="3311593" y="4347919"/>
                  <a:pt x="4787319" y="2984929"/>
                </a:cubicBezTo>
                <a:cubicBezTo>
                  <a:pt x="5603717" y="1971870"/>
                  <a:pt x="6316424" y="1130177"/>
                  <a:pt x="6169555" y="0"/>
                </a:cubicBezTo>
                <a:close/>
              </a:path>
            </a:pathLst>
          </a:custGeom>
          <a:solidFill>
            <a:schemeClr val="bg1">
              <a:alpha val="22000"/>
            </a:schemeClr>
          </a:solidFill>
          <a:ln>
            <a:solidFill>
              <a:schemeClr val="bg1">
                <a:alpha val="4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82" name="Picture 1" descr="F:\Татьяна\Анімації\66495835_0a1fc3f8f1101376b16690c72723d56b.jpg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00325" y="4672013"/>
            <a:ext cx="3983038" cy="2201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9105" name="Прямоугольник 82"/>
          <p:cNvSpPr>
            <a:spLocks noChangeArrowheads="1"/>
          </p:cNvSpPr>
          <p:nvPr/>
        </p:nvSpPr>
        <p:spPr bwMode="auto">
          <a:xfrm>
            <a:off x="3143250" y="6488113"/>
            <a:ext cx="210948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1200" b="1" dirty="0" smtClean="0"/>
              <a:t>Власова Зоя Анатоліївна</a:t>
            </a:r>
            <a:endParaRPr lang="en-US" sz="1200" b="1" dirty="0"/>
          </a:p>
        </p:txBody>
      </p:sp>
    </p:spTree>
  </p:cSld>
  <p:clrMapOvr>
    <a:masterClrMapping/>
  </p:clrMapOvr>
  <p:transition spd="slow" advClick="0" advTm="25000">
    <p:circle/>
    <p:sndAc>
      <p:stSnd>
        <p:snd r:embed="rId3" name="chimes.wav"/>
      </p:stSnd>
    </p:sndAc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Picture 4" descr="ee2e656fec3e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12" y="90106"/>
            <a:ext cx="9144000" cy="207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кутник 2"/>
          <p:cNvSpPr>
            <a:spLocks noChangeArrowheads="1"/>
          </p:cNvSpPr>
          <p:nvPr/>
        </p:nvSpPr>
        <p:spPr bwMode="auto">
          <a:xfrm>
            <a:off x="1330698" y="909638"/>
            <a:ext cx="7561782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uk-UA" sz="4400" dirty="0">
                <a:latin typeface="Monotype Corsiva" pitchFamily="66" charset="0"/>
              </a:rPr>
              <a:t> </a:t>
            </a:r>
            <a:r>
              <a:rPr lang="uk-UA" sz="4400" b="1" dirty="0" smtClean="0">
                <a:solidFill>
                  <a:srgbClr val="D23AD2"/>
                </a:solidFill>
                <a:latin typeface="Monotype Corsiva" pitchFamily="66" charset="0"/>
              </a:rPr>
              <a:t>Результати навчальних досягнень</a:t>
            </a:r>
            <a:endParaRPr lang="uk-UA" sz="4400" b="1" dirty="0">
              <a:solidFill>
                <a:srgbClr val="D23AD2"/>
              </a:solidFill>
              <a:latin typeface="Monotype Corsiva" pitchFamily="66" charset="0"/>
            </a:endParaRPr>
          </a:p>
        </p:txBody>
      </p:sp>
      <p:pic>
        <p:nvPicPr>
          <p:cNvPr id="22" name="Рисунок 21" descr="http://danalibmv.narod.ru/gif/093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5481648"/>
            <a:ext cx="1230313" cy="1366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4" descr="бабочки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64063" y="5662613"/>
            <a:ext cx="1368425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1" descr="F:\Татьяна\Анімації\80866788_8f32e206faf41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803297" y="4423569"/>
            <a:ext cx="2316891" cy="2526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4" descr="бабочки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1592263"/>
            <a:ext cx="1368425" cy="115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5009" name="Прямоугольник 25"/>
          <p:cNvSpPr>
            <a:spLocks noChangeArrowheads="1"/>
          </p:cNvSpPr>
          <p:nvPr/>
        </p:nvSpPr>
        <p:spPr bwMode="auto">
          <a:xfrm>
            <a:off x="2714625" y="6550025"/>
            <a:ext cx="332740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1200" b="1" dirty="0" smtClean="0"/>
              <a:t>Власова Зоя Анатоліївна</a:t>
            </a:r>
            <a:endParaRPr lang="en-US" sz="12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1743947"/>
            <a:ext cx="3816423" cy="3918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142564" y="1988840"/>
            <a:ext cx="5083379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/>
              <a:t>Медалісти:</a:t>
            </a:r>
          </a:p>
          <a:p>
            <a:r>
              <a:rPr lang="uk-UA" sz="2400" dirty="0" smtClean="0"/>
              <a:t>2010 рік – 1 медалістка (7%)</a:t>
            </a:r>
          </a:p>
          <a:p>
            <a:r>
              <a:rPr lang="uk-UA" sz="2400" dirty="0" smtClean="0"/>
              <a:t>2011 рік – 2 медаліста (13 %)</a:t>
            </a:r>
          </a:p>
          <a:p>
            <a:r>
              <a:rPr lang="uk-UA" sz="2400" dirty="0" smtClean="0"/>
              <a:t>2012 рік – 2 медаліста (22%)</a:t>
            </a:r>
          </a:p>
          <a:p>
            <a:r>
              <a:rPr lang="uk-UA" sz="2400" dirty="0" smtClean="0"/>
              <a:t>За три роки 5 медалістів, </a:t>
            </a:r>
          </a:p>
          <a:p>
            <a:r>
              <a:rPr lang="uk-UA" sz="2400" dirty="0" smtClean="0"/>
              <a:t>випущено всього 38 учнів  </a:t>
            </a:r>
          </a:p>
          <a:p>
            <a:r>
              <a:rPr lang="uk-UA" sz="2400" dirty="0" smtClean="0"/>
              <a:t> кількість медалістів складає 13 %</a:t>
            </a:r>
            <a:endParaRPr lang="uk-UA" sz="2400" dirty="0"/>
          </a:p>
        </p:txBody>
      </p:sp>
    </p:spTree>
  </p:cSld>
  <p:clrMapOvr>
    <a:masterClrMapping/>
  </p:clrMapOvr>
  <p:transition spd="slow" advClick="0" advTm="25000">
    <p:fade/>
    <p:sndAc>
      <p:stSnd>
        <p:snd r:embed="rId3" name="chimes.wav"/>
      </p:stSnd>
    </p:sndAc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23AD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4" descr="r3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472463">
            <a:off x="4392613" y="5454650"/>
            <a:ext cx="104775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5" descr="r3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1148665">
            <a:off x="3935413" y="5630863"/>
            <a:ext cx="104775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5" descr="r3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988423">
            <a:off x="4657725" y="5780088"/>
            <a:ext cx="104775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5" descr="r3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1148665">
            <a:off x="4234892" y="5172272"/>
            <a:ext cx="104775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108" descr="F:\Татьяна\Анімації\540491623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885317">
            <a:off x="7059613" y="115888"/>
            <a:ext cx="2246312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108" descr="F:\Татьяна\Анімації\540491623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21513" y="5434013"/>
            <a:ext cx="2244725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108" descr="F:\Татьяна\Анімації\540491623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1957352">
            <a:off x="-39688" y="-61913"/>
            <a:ext cx="2165351" cy="142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108" descr="F:\Татьяна\Анімації\540491623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885317">
            <a:off x="-101600" y="5334000"/>
            <a:ext cx="2246313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56" name="Прямоугольник 20"/>
          <p:cNvSpPr>
            <a:spLocks noChangeArrowheads="1"/>
          </p:cNvSpPr>
          <p:nvPr/>
        </p:nvSpPr>
        <p:spPr bwMode="auto">
          <a:xfrm>
            <a:off x="3143250" y="6488113"/>
            <a:ext cx="242848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1400" b="1" dirty="0" smtClean="0">
                <a:solidFill>
                  <a:schemeClr val="bg1"/>
                </a:solidFill>
              </a:rPr>
              <a:t>Власова Зоя Анатоліївна</a:t>
            </a:r>
            <a:endParaRPr lang="en-US" sz="1400" b="1" dirty="0">
              <a:solidFill>
                <a:schemeClr val="bg1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20" y="1196752"/>
            <a:ext cx="4201416" cy="3312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7492" y="1340768"/>
            <a:ext cx="4682814" cy="302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71506" y="4568828"/>
            <a:ext cx="597452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Середній коефіцієнт успішності по школі складає 0,74</a:t>
            </a:r>
          </a:p>
          <a:p>
            <a:r>
              <a:rPr lang="uk-UA" dirty="0" smtClean="0"/>
              <a:t>Якість знань залишилась на минулорічному рівні і </a:t>
            </a:r>
          </a:p>
          <a:p>
            <a:r>
              <a:rPr lang="uk-UA" dirty="0"/>
              <a:t>с</a:t>
            </a:r>
            <a:r>
              <a:rPr lang="uk-UA" dirty="0" smtClean="0"/>
              <a:t>кладає </a:t>
            </a:r>
            <a:r>
              <a:rPr lang="uk-UA" dirty="0" smtClean="0"/>
              <a:t>3</a:t>
            </a:r>
            <a:r>
              <a:rPr lang="en-US" smtClean="0"/>
              <a:t>8</a:t>
            </a:r>
            <a:r>
              <a:rPr lang="uk-UA" smtClean="0"/>
              <a:t>%</a:t>
            </a:r>
            <a:endParaRPr lang="ru-RU" dirty="0"/>
          </a:p>
        </p:txBody>
      </p:sp>
    </p:spTree>
  </p:cSld>
  <p:clrMapOvr>
    <a:masterClrMapping/>
  </p:clrMapOvr>
  <p:transition spd="slow" advClick="0" advTm="13000">
    <p:fade/>
    <p:sndAc>
      <p:stSnd>
        <p:snd r:embed="rId3" name="chimes.wav"/>
      </p:stSnd>
    </p:sndAc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0" descr="F:\Татьяна\Анімації\024862753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427290">
            <a:off x="104775" y="5032375"/>
            <a:ext cx="1493838" cy="173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1" descr="F:\Татьяна\Анімації\0_70be2_68aababd_S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5400000">
            <a:off x="-285750" y="4143375"/>
            <a:ext cx="3000375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10" descr="F:\Татьяна\Анімації\024862753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358063" y="0"/>
            <a:ext cx="1573212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10" descr="F:\Татьяна\Анімації\024862753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5937056">
            <a:off x="7497762" y="5218113"/>
            <a:ext cx="1573213" cy="1493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2" descr="F:\Татьяна\Анімації\0_70be2_68aababd_S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0800000">
            <a:off x="6859588" y="4645025"/>
            <a:ext cx="2284412" cy="221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10" descr="F:\Татьяна\Анімації\024862753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4910497">
            <a:off x="62706" y="134144"/>
            <a:ext cx="1541463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1" descr="F:\Татьяна\Анімації\0_70be2_68aababd_S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2786063" cy="278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2" descr="F:\Татьяна\Анімації\0_70be2_68aababd_S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5400000">
            <a:off x="6536531" y="-178593"/>
            <a:ext cx="2428875" cy="27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1634" name="Прямоугольник 17"/>
          <p:cNvSpPr>
            <a:spLocks noChangeArrowheads="1"/>
          </p:cNvSpPr>
          <p:nvPr/>
        </p:nvSpPr>
        <p:spPr bwMode="auto">
          <a:xfrm>
            <a:off x="3786188" y="6273026"/>
            <a:ext cx="210948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1200" b="1" dirty="0" smtClean="0">
                <a:solidFill>
                  <a:schemeClr val="bg1"/>
                </a:solidFill>
              </a:rPr>
              <a:t>Власова Зоя Анатоліївна</a:t>
            </a:r>
            <a:endParaRPr lang="en-US" sz="1200" b="1" dirty="0">
              <a:solidFill>
                <a:schemeClr val="bg1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785811"/>
            <a:ext cx="4108176" cy="3219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0932" y="1571625"/>
            <a:ext cx="4312822" cy="3681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28604" y="4056129"/>
            <a:ext cx="427797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solidFill>
                  <a:schemeClr val="bg1"/>
                </a:solidFill>
              </a:rPr>
              <a:t>В цьому році результати погіршилися на</a:t>
            </a:r>
          </a:p>
          <a:p>
            <a:r>
              <a:rPr lang="uk-UA" dirty="0">
                <a:solidFill>
                  <a:schemeClr val="bg1"/>
                </a:solidFill>
              </a:rPr>
              <a:t>о</a:t>
            </a:r>
            <a:r>
              <a:rPr lang="uk-UA" dirty="0" smtClean="0">
                <a:solidFill>
                  <a:schemeClr val="bg1"/>
                </a:solidFill>
              </a:rPr>
              <a:t>дну позицію. Зменшилася кількість </a:t>
            </a:r>
          </a:p>
          <a:p>
            <a:r>
              <a:rPr lang="uk-UA" dirty="0" smtClean="0">
                <a:solidFill>
                  <a:schemeClr val="bg1"/>
                </a:solidFill>
              </a:rPr>
              <a:t>призових місць. Але й кількість учнів </a:t>
            </a:r>
          </a:p>
          <a:p>
            <a:r>
              <a:rPr lang="uk-UA" dirty="0" smtClean="0">
                <a:solidFill>
                  <a:schemeClr val="bg1"/>
                </a:solidFill>
              </a:rPr>
              <a:t>старшої школи зменшилась. Їх було всього 14. </a:t>
            </a:r>
          </a:p>
          <a:p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 advClick="0" advTm="21000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43" name="Picture 269" descr="C:\Documents and Settings\Януля\Рабочий стол\810499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86" name="Text Box 14"/>
          <p:cNvSpPr txBox="1">
            <a:spLocks noChangeArrowheads="1"/>
          </p:cNvSpPr>
          <p:nvPr/>
        </p:nvSpPr>
        <p:spPr bwMode="auto">
          <a:xfrm>
            <a:off x="2026394" y="1338901"/>
            <a:ext cx="4324350" cy="708025"/>
          </a:xfrm>
          <a:prstGeom prst="rect">
            <a:avLst/>
          </a:prstGeom>
          <a:noFill/>
          <a:ln w="9525" cap="rnd">
            <a:noFill/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4000" b="1" dirty="0">
                <a:solidFill>
                  <a:srgbClr val="9900FF"/>
                </a:solidFill>
                <a:latin typeface="Monotype Corsiva" pitchFamily="66" charset="0"/>
              </a:rPr>
              <a:t>Артистизм </a:t>
            </a:r>
            <a:endParaRPr lang="ru-RU" sz="4000" b="1" dirty="0">
              <a:solidFill>
                <a:srgbClr val="9900FF"/>
              </a:solidFill>
              <a:latin typeface="Monotype Corsiva" pitchFamily="66" charset="0"/>
            </a:endParaRPr>
          </a:p>
        </p:txBody>
      </p:sp>
      <p:sp>
        <p:nvSpPr>
          <p:cNvPr id="54287" name="Text Box 15"/>
          <p:cNvSpPr txBox="1">
            <a:spLocks noChangeArrowheads="1"/>
          </p:cNvSpPr>
          <p:nvPr/>
        </p:nvSpPr>
        <p:spPr bwMode="auto">
          <a:xfrm>
            <a:off x="539552" y="1692913"/>
            <a:ext cx="62325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3600" b="1" dirty="0">
                <a:solidFill>
                  <a:srgbClr val="FF3300"/>
                </a:solidFill>
                <a:latin typeface="Monotype Corsiva" pitchFamily="66" charset="0"/>
              </a:rPr>
              <a:t>Талант  </a:t>
            </a:r>
            <a:endParaRPr lang="ru-RU" sz="3600" b="1" dirty="0">
              <a:solidFill>
                <a:srgbClr val="FF3300"/>
              </a:solidFill>
              <a:latin typeface="Monotype Corsiva" pitchFamily="66" charset="0"/>
            </a:endParaRPr>
          </a:p>
        </p:txBody>
      </p:sp>
      <p:sp>
        <p:nvSpPr>
          <p:cNvPr id="2" name="Text Box 16"/>
          <p:cNvSpPr txBox="1">
            <a:spLocks noChangeArrowheads="1"/>
          </p:cNvSpPr>
          <p:nvPr/>
        </p:nvSpPr>
        <p:spPr bwMode="auto">
          <a:xfrm>
            <a:off x="2026394" y="560388"/>
            <a:ext cx="5072063" cy="708025"/>
          </a:xfrm>
          <a:prstGeom prst="rect">
            <a:avLst/>
          </a:prstGeom>
          <a:noFill/>
          <a:ln w="9525" cap="rnd">
            <a:noFill/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4000" b="1" dirty="0">
                <a:solidFill>
                  <a:srgbClr val="FF66FF"/>
                </a:solidFill>
                <a:latin typeface="Monotype Corsiva" pitchFamily="66" charset="0"/>
              </a:rPr>
              <a:t>        </a:t>
            </a:r>
            <a:r>
              <a:rPr lang="uk-UA" sz="4000" b="1" dirty="0">
                <a:solidFill>
                  <a:srgbClr val="FF0000"/>
                </a:solidFill>
                <a:latin typeface="Monotype Corsiva" pitchFamily="66" charset="0"/>
              </a:rPr>
              <a:t>Ремесло  і творчість </a:t>
            </a:r>
            <a:endParaRPr lang="ru-RU" sz="40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2061" name="Text Box 11"/>
          <p:cNvSpPr txBox="1">
            <a:spLocks noChangeArrowheads="1"/>
          </p:cNvSpPr>
          <p:nvPr/>
        </p:nvSpPr>
        <p:spPr bwMode="auto">
          <a:xfrm>
            <a:off x="2051050" y="0"/>
            <a:ext cx="709295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4400" b="1" dirty="0">
                <a:solidFill>
                  <a:srgbClr val="0000FF"/>
                </a:solidFill>
                <a:latin typeface="Monotype Corsiva" pitchFamily="66" charset="0"/>
              </a:rPr>
              <a:t>Г</a:t>
            </a:r>
            <a:r>
              <a:rPr lang="uk-UA" sz="4400" b="1" dirty="0" smtClean="0">
                <a:solidFill>
                  <a:srgbClr val="0000FF"/>
                </a:solidFill>
                <a:latin typeface="Monotype Corsiva" pitchFamily="66" charset="0"/>
              </a:rPr>
              <a:t>армонійно  поєднуємо  </a:t>
            </a:r>
            <a:endParaRPr lang="ru-RU" sz="44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5" name="Text Box 14"/>
          <p:cNvSpPr txBox="1">
            <a:spLocks noChangeArrowheads="1"/>
          </p:cNvSpPr>
          <p:nvPr/>
        </p:nvSpPr>
        <p:spPr bwMode="auto">
          <a:xfrm>
            <a:off x="2290760" y="914400"/>
            <a:ext cx="5364163" cy="708025"/>
          </a:xfrm>
          <a:prstGeom prst="rect">
            <a:avLst/>
          </a:prstGeom>
          <a:noFill/>
          <a:ln w="9525" cap="rnd">
            <a:noFill/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4000" b="1" dirty="0">
                <a:solidFill>
                  <a:srgbClr val="CC00CC"/>
                </a:solidFill>
                <a:latin typeface="Monotype Corsiva" pitchFamily="66" charset="0"/>
              </a:rPr>
              <a:t>Нестандартність роботи</a:t>
            </a:r>
            <a:endParaRPr lang="ru-RU" sz="4000" b="1" dirty="0">
              <a:solidFill>
                <a:srgbClr val="CC00CC"/>
              </a:solidFill>
              <a:latin typeface="Monotype Corsiva" pitchFamily="66" charset="0"/>
            </a:endParaRPr>
          </a:p>
        </p:txBody>
      </p:sp>
      <p:sp>
        <p:nvSpPr>
          <p:cNvPr id="2350" name="Text Box 16"/>
          <p:cNvSpPr txBox="1">
            <a:spLocks noChangeArrowheads="1"/>
          </p:cNvSpPr>
          <p:nvPr/>
        </p:nvSpPr>
        <p:spPr bwMode="auto">
          <a:xfrm>
            <a:off x="971550" y="6237288"/>
            <a:ext cx="41052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>
              <a:latin typeface="Tahoma" pitchFamily="34" charset="0"/>
            </a:endParaRPr>
          </a:p>
        </p:txBody>
      </p:sp>
      <p:graphicFrame>
        <p:nvGraphicFramePr>
          <p:cNvPr id="2157" name="Object 28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4896477"/>
              </p:ext>
            </p:extLst>
          </p:nvPr>
        </p:nvGraphicFramePr>
        <p:xfrm>
          <a:off x="6074451" y="893682"/>
          <a:ext cx="3770313" cy="447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84" name="SnapGraphics" r:id="rId5" imgW="3200400" imgH="3200400" progId="">
                  <p:embed/>
                </p:oleObj>
              </mc:Choice>
              <mc:Fallback>
                <p:oleObj name="SnapGraphics" r:id="rId5" imgW="3200400" imgH="3200400" progId="">
                  <p:embed/>
                  <p:pic>
                    <p:nvPicPr>
                      <p:cNvPr id="0" name="Picture 28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74451" y="893682"/>
                        <a:ext cx="3770313" cy="44751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9" name="Object 289"/>
          <p:cNvGraphicFramePr>
            <a:graphicFrameLocks noChangeAspect="1"/>
          </p:cNvGraphicFramePr>
          <p:nvPr/>
        </p:nvGraphicFramePr>
        <p:xfrm>
          <a:off x="6942138" y="1844675"/>
          <a:ext cx="1574800" cy="148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85" name="SnapGraphics" r:id="rId7" imgW="1140143" imgH="1220153" progId="">
                  <p:embed/>
                </p:oleObj>
              </mc:Choice>
              <mc:Fallback>
                <p:oleObj name="SnapGraphics" r:id="rId7" imgW="1140143" imgH="1220153" progId="">
                  <p:embed/>
                  <p:pic>
                    <p:nvPicPr>
                      <p:cNvPr id="0" name="Picture 28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42138" y="1844675"/>
                        <a:ext cx="1574800" cy="1485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60" name="Object 290"/>
          <p:cNvGraphicFramePr>
            <a:graphicFrameLocks noChangeAspect="1"/>
          </p:cNvGraphicFramePr>
          <p:nvPr/>
        </p:nvGraphicFramePr>
        <p:xfrm>
          <a:off x="7235825" y="1976438"/>
          <a:ext cx="1609725" cy="165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86" name="SnapGraphics" r:id="rId9" imgW="1140143" imgH="1220153" progId="">
                  <p:embed/>
                </p:oleObj>
              </mc:Choice>
              <mc:Fallback>
                <p:oleObj name="SnapGraphics" r:id="rId9" imgW="1140143" imgH="1220153" progId="">
                  <p:embed/>
                  <p:pic>
                    <p:nvPicPr>
                      <p:cNvPr id="0" name="Picture 29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35825" y="1976438"/>
                        <a:ext cx="1609725" cy="1657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61" name="Object 291"/>
          <p:cNvGraphicFramePr>
            <a:graphicFrameLocks noChangeAspect="1"/>
          </p:cNvGraphicFramePr>
          <p:nvPr/>
        </p:nvGraphicFramePr>
        <p:xfrm>
          <a:off x="7380288" y="1771650"/>
          <a:ext cx="1609725" cy="165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87" name="SnapGraphics" r:id="rId10" imgW="1140143" imgH="1220153" progId="">
                  <p:embed/>
                </p:oleObj>
              </mc:Choice>
              <mc:Fallback>
                <p:oleObj name="SnapGraphics" r:id="rId10" imgW="1140143" imgH="1220153" progId="">
                  <p:embed/>
                  <p:pic>
                    <p:nvPicPr>
                      <p:cNvPr id="0" name="Picture 29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80288" y="1771650"/>
                        <a:ext cx="1609725" cy="1657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62" name="Object 292"/>
          <p:cNvGraphicFramePr>
            <a:graphicFrameLocks noChangeAspect="1"/>
          </p:cNvGraphicFramePr>
          <p:nvPr/>
        </p:nvGraphicFramePr>
        <p:xfrm>
          <a:off x="7164388" y="1562100"/>
          <a:ext cx="1609725" cy="165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88" name="SnapGraphics" r:id="rId11" imgW="1140143" imgH="1220153" progId="">
                  <p:embed/>
                </p:oleObj>
              </mc:Choice>
              <mc:Fallback>
                <p:oleObj name="SnapGraphics" r:id="rId11" imgW="1140143" imgH="1220153" progId="">
                  <p:embed/>
                  <p:pic>
                    <p:nvPicPr>
                      <p:cNvPr id="0" name="Picture 29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64388" y="1562100"/>
                        <a:ext cx="1609725" cy="1657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63" name="Object 293"/>
          <p:cNvGraphicFramePr>
            <a:graphicFrameLocks noChangeAspect="1"/>
          </p:cNvGraphicFramePr>
          <p:nvPr/>
        </p:nvGraphicFramePr>
        <p:xfrm>
          <a:off x="7092950" y="1771650"/>
          <a:ext cx="1609725" cy="165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89" name="SnapGraphics" r:id="rId12" imgW="1140143" imgH="1220153" progId="">
                  <p:embed/>
                </p:oleObj>
              </mc:Choice>
              <mc:Fallback>
                <p:oleObj name="SnapGraphics" r:id="rId12" imgW="1140143" imgH="1220153" progId="">
                  <p:embed/>
                  <p:pic>
                    <p:nvPicPr>
                      <p:cNvPr id="0" name="Picture 29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92950" y="1771650"/>
                        <a:ext cx="1609725" cy="1657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164" name="Picture 116" descr="F:\Татьяна\Анімації\1.gif"/>
          <p:cNvPicPr>
            <a:picLocks noChangeAspect="1" noChangeArrowheads="1" noCrop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 rot="19640217">
            <a:off x="67016" y="-86515"/>
            <a:ext cx="1987550" cy="210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2" name="Прямоугольник 17"/>
          <p:cNvSpPr>
            <a:spLocks noChangeArrowheads="1"/>
          </p:cNvSpPr>
          <p:nvPr/>
        </p:nvSpPr>
        <p:spPr bwMode="auto">
          <a:xfrm>
            <a:off x="3143250" y="6488113"/>
            <a:ext cx="210948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1200" b="1" dirty="0" smtClean="0">
                <a:solidFill>
                  <a:schemeClr val="bg1"/>
                </a:solidFill>
              </a:rPr>
              <a:t>Власова Зоя Анатоліївна</a:t>
            </a:r>
            <a:endParaRPr lang="en-US" sz="1200" b="1" dirty="0">
              <a:solidFill>
                <a:schemeClr val="bg1"/>
              </a:solidFill>
            </a:endParaRPr>
          </a:p>
        </p:txBody>
      </p:sp>
      <p:pic>
        <p:nvPicPr>
          <p:cNvPr id="20" name="Picture 280" descr="F:\Татьяна\Анімації\add0f19d4d74.gif"/>
          <p:cNvPicPr>
            <a:picLocks noChangeAspect="1" noChangeArrowheads="1" noCrop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 rot="1691755" flipH="1">
            <a:off x="6673850" y="3875088"/>
            <a:ext cx="2112963" cy="305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287" descr="F:\Татьяна\Анімації\kartinki-cveti-38.gif"/>
          <p:cNvPicPr>
            <a:picLocks noChangeAspect="1" noChangeArrowheads="1" noCrop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0" y="5264150"/>
            <a:ext cx="2268538" cy="165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1" descr="C:\Documents and Settings\Януля\Рабочий стол\0_4b999_e5d42d32_XL.gif"/>
          <p:cNvPicPr>
            <a:picLocks noChangeAspect="1" noChangeArrowheads="1" noCrop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-571500" y="3786188"/>
            <a:ext cx="3786188" cy="37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96" name="Рисунок 2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430" y="1893132"/>
            <a:ext cx="2287910" cy="2115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97" name="Рисунок 3"/>
          <p:cNvPicPr>
            <a:picLocks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223"/>
          <a:stretch>
            <a:fillRect/>
          </a:stretch>
        </p:blipFill>
        <p:spPr bwMode="auto">
          <a:xfrm>
            <a:off x="3801973" y="2069122"/>
            <a:ext cx="2341736" cy="1899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98" name="Рисунок 13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6616" y="4020159"/>
            <a:ext cx="2039447" cy="15293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399" name="Рисунок 12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7476" y="4149080"/>
            <a:ext cx="2180612" cy="16901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ransition spd="slow" advClick="0" advTm="30000">
    <p:fade/>
    <p:sndAc>
      <p:stSnd>
        <p:snd r:embed="rId3" name="chimes.wav"/>
      </p:stSnd>
    </p:sndAc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011" name="Picture 3" descr="C:\Documents and Settings\Януля\Рабочий стол\0_200a3_d2cc683f_XL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0500" y="285750"/>
            <a:ext cx="11715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" descr="C:\Documents and Settings\Януля\Рабочий стол\0_200a3_d2cc683f_XL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0500" y="2786063"/>
            <a:ext cx="11715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 descr="C:\Documents and Settings\Януля\Рабочий стол\0_200a3_d2cc683f_XL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9063" y="5572125"/>
            <a:ext cx="11715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1012" name="Picture 4" descr="C:\Documents and Settings\Януля\Рабочий стол\617766863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57625" y="1500188"/>
            <a:ext cx="1252538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4" descr="C:\Documents and Settings\Януля\Рабочий стол\617766863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57625" y="4143375"/>
            <a:ext cx="1252538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 descr="C:\Documents and Settings\Януля\Рабочий стол\0_200a3_d2cc683f_XL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567279">
            <a:off x="7972425" y="5572125"/>
            <a:ext cx="11715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 descr="C:\Documents and Settings\Януля\Рабочий стол\0_200a3_d2cc683f_XL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932994">
            <a:off x="0" y="5572125"/>
            <a:ext cx="11715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4" descr="C:\Documents and Settings\Януля\Рабочий стол\617766863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1069511">
            <a:off x="1606550" y="5659438"/>
            <a:ext cx="1252538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4" descr="C:\Documents and Settings\Януля\Рабочий стол\617766863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3261822">
            <a:off x="6076950" y="5511801"/>
            <a:ext cx="1252537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8796" name="Прямоугольник 19"/>
          <p:cNvSpPr>
            <a:spLocks noChangeArrowheads="1"/>
          </p:cNvSpPr>
          <p:nvPr/>
        </p:nvSpPr>
        <p:spPr bwMode="auto">
          <a:xfrm>
            <a:off x="3143250" y="6488113"/>
            <a:ext cx="242848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1400" b="1" dirty="0" smtClean="0">
                <a:solidFill>
                  <a:schemeClr val="bg1"/>
                </a:solidFill>
              </a:rPr>
              <a:t>Власова Зоя Анатоліївна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232820" y="70137"/>
            <a:ext cx="48594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dirty="0" smtClean="0"/>
              <a:t>Наша гордість</a:t>
            </a:r>
            <a:endParaRPr lang="uk-UA" sz="4400" dirty="0"/>
          </a:p>
        </p:txBody>
      </p:sp>
      <p:pic>
        <p:nvPicPr>
          <p:cNvPr id="10242" name="Рисунок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361" y="595332"/>
            <a:ext cx="1027263" cy="12834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" name="TextBox 2"/>
          <p:cNvSpPr txBox="1"/>
          <p:nvPr/>
        </p:nvSpPr>
        <p:spPr>
          <a:xfrm>
            <a:off x="1428868" y="1417088"/>
            <a:ext cx="258756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Медалістки, </a:t>
            </a:r>
          </a:p>
          <a:p>
            <a:r>
              <a:rPr lang="uk-UA" dirty="0" err="1" smtClean="0"/>
              <a:t>перемржиці</a:t>
            </a:r>
            <a:r>
              <a:rPr lang="uk-UA" dirty="0" smtClean="0"/>
              <a:t> районних </a:t>
            </a:r>
          </a:p>
          <a:p>
            <a:r>
              <a:rPr lang="uk-UA" dirty="0" smtClean="0"/>
              <a:t>олімпіад, конкурсів</a:t>
            </a:r>
            <a:endParaRPr lang="uk-UA" dirty="0"/>
          </a:p>
        </p:txBody>
      </p:sp>
      <p:pic>
        <p:nvPicPr>
          <p:cNvPr id="10243" name="Рисунок 1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361" y="2073798"/>
            <a:ext cx="1027263" cy="12798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" name="TextBox 3"/>
          <p:cNvSpPr txBox="1"/>
          <p:nvPr/>
        </p:nvSpPr>
        <p:spPr>
          <a:xfrm>
            <a:off x="1763688" y="928687"/>
            <a:ext cx="21868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Нестеренко Влада</a:t>
            </a:r>
            <a:endParaRPr lang="uk-UA" dirty="0"/>
          </a:p>
        </p:txBody>
      </p:sp>
      <p:sp>
        <p:nvSpPr>
          <p:cNvPr id="5" name="TextBox 4"/>
          <p:cNvSpPr txBox="1"/>
          <p:nvPr/>
        </p:nvSpPr>
        <p:spPr>
          <a:xfrm>
            <a:off x="1428868" y="2627620"/>
            <a:ext cx="18322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err="1" smtClean="0"/>
              <a:t>Базилевич</a:t>
            </a:r>
            <a:r>
              <a:rPr lang="uk-UA" dirty="0" smtClean="0"/>
              <a:t> Оля</a:t>
            </a:r>
            <a:endParaRPr lang="uk-UA" dirty="0"/>
          </a:p>
        </p:txBody>
      </p:sp>
      <p:pic>
        <p:nvPicPr>
          <p:cNvPr id="10244" name="Рисунок 1" descr="C:\Users\ychenik\Desktop\IMG_1165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2075" y="875990"/>
            <a:ext cx="1951905" cy="1464428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  <a:extLst/>
        </p:spPr>
      </p:pic>
      <p:sp>
        <p:nvSpPr>
          <p:cNvPr id="6" name="TextBox 5"/>
          <p:cNvSpPr txBox="1"/>
          <p:nvPr/>
        </p:nvSpPr>
        <p:spPr>
          <a:xfrm>
            <a:off x="7158713" y="1237042"/>
            <a:ext cx="1985287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Іваницький </a:t>
            </a:r>
          </a:p>
          <a:p>
            <a:r>
              <a:rPr lang="uk-UA" dirty="0" smtClean="0"/>
              <a:t>Ростислав</a:t>
            </a:r>
          </a:p>
          <a:p>
            <a:r>
              <a:rPr lang="uk-UA" dirty="0" smtClean="0"/>
              <a:t>І місце з техніки</a:t>
            </a:r>
          </a:p>
          <a:p>
            <a:r>
              <a:rPr lang="uk-UA" dirty="0" smtClean="0"/>
              <a:t>Водного туризму</a:t>
            </a:r>
          </a:p>
          <a:p>
            <a:endParaRPr lang="uk-UA" dirty="0"/>
          </a:p>
        </p:txBody>
      </p:sp>
      <p:pic>
        <p:nvPicPr>
          <p:cNvPr id="10245" name="Рисунок 11" descr="SAM_0280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899" y="3789383"/>
            <a:ext cx="1183969" cy="13944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7" name="TextBox 6"/>
          <p:cNvSpPr txBox="1"/>
          <p:nvPr/>
        </p:nvSpPr>
        <p:spPr>
          <a:xfrm>
            <a:off x="1713815" y="3820209"/>
            <a:ext cx="283853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Солоха Дмитро</a:t>
            </a:r>
          </a:p>
          <a:p>
            <a:r>
              <a:rPr lang="uk-UA" dirty="0" smtClean="0"/>
              <a:t>Учень 7-го класу</a:t>
            </a:r>
          </a:p>
          <a:p>
            <a:r>
              <a:rPr lang="uk-UA" dirty="0" smtClean="0"/>
              <a:t>ІІІ місце в чемпіонаті</a:t>
            </a:r>
          </a:p>
          <a:p>
            <a:r>
              <a:rPr lang="uk-UA" dirty="0" smtClean="0"/>
              <a:t>Харківської області </a:t>
            </a:r>
          </a:p>
          <a:p>
            <a:r>
              <a:rPr lang="uk-UA" dirty="0" smtClean="0"/>
              <a:t>«Бойове багатоборство»</a:t>
            </a:r>
            <a:endParaRPr lang="uk-UA" dirty="0"/>
          </a:p>
        </p:txBody>
      </p:sp>
      <p:pic>
        <p:nvPicPr>
          <p:cNvPr id="10246" name="Рисунок 4" descr="img116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6085" y="3017882"/>
            <a:ext cx="1480241" cy="2009984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  <a:extLst/>
        </p:spPr>
      </p:pic>
      <p:sp>
        <p:nvSpPr>
          <p:cNvPr id="8" name="TextBox 7"/>
          <p:cNvSpPr txBox="1"/>
          <p:nvPr/>
        </p:nvSpPr>
        <p:spPr>
          <a:xfrm>
            <a:off x="6703218" y="3543210"/>
            <a:ext cx="2459199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err="1" smtClean="0"/>
              <a:t>Сігарьова</a:t>
            </a:r>
            <a:r>
              <a:rPr lang="uk-UA" dirty="0" smtClean="0"/>
              <a:t> Вікторія</a:t>
            </a:r>
          </a:p>
          <a:p>
            <a:r>
              <a:rPr lang="uk-UA" dirty="0" smtClean="0"/>
              <a:t>Учениця 6-го класу</a:t>
            </a:r>
          </a:p>
          <a:p>
            <a:r>
              <a:rPr lang="uk-UA" dirty="0" smtClean="0"/>
              <a:t>ІІ місце у відкритому</a:t>
            </a:r>
          </a:p>
          <a:p>
            <a:r>
              <a:rPr lang="uk-UA" dirty="0" smtClean="0"/>
              <a:t>Турнірі Харківської</a:t>
            </a:r>
          </a:p>
          <a:p>
            <a:r>
              <a:rPr lang="uk-UA" dirty="0" smtClean="0"/>
              <a:t>Області по карате-до</a:t>
            </a:r>
          </a:p>
          <a:p>
            <a:r>
              <a:rPr lang="uk-UA" dirty="0" smtClean="0"/>
              <a:t>В розділі ката.</a:t>
            </a:r>
          </a:p>
          <a:p>
            <a:endParaRPr lang="uk-UA" dirty="0"/>
          </a:p>
        </p:txBody>
      </p:sp>
    </p:spTree>
  </p:cSld>
  <p:clrMapOvr>
    <a:masterClrMapping/>
  </p:clrMapOvr>
  <p:transition spd="slow" advClick="0" advTm="30000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ChangeArrowheads="1"/>
          </p:cNvSpPr>
          <p:nvPr/>
        </p:nvSpPr>
        <p:spPr bwMode="auto">
          <a:xfrm>
            <a:off x="2916238" y="692150"/>
            <a:ext cx="247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uk-UA"/>
              <a:t> </a:t>
            </a:r>
          </a:p>
        </p:txBody>
      </p:sp>
      <p:sp>
        <p:nvSpPr>
          <p:cNvPr id="98307" name="Oval 3"/>
          <p:cNvSpPr>
            <a:spLocks noChangeArrowheads="1"/>
          </p:cNvSpPr>
          <p:nvPr/>
        </p:nvSpPr>
        <p:spPr bwMode="auto">
          <a:xfrm>
            <a:off x="3780631" y="875506"/>
            <a:ext cx="1801018" cy="1115218"/>
          </a:xfrm>
          <a:prstGeom prst="ellipse">
            <a:avLst/>
          </a:prstGeom>
          <a:gradFill rotWithShape="1">
            <a:gsLst>
              <a:gs pos="0">
                <a:srgbClr val="FF9900"/>
              </a:gs>
              <a:gs pos="100000">
                <a:srgbClr val="FF9900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uk-UA" sz="1600" dirty="0" smtClean="0"/>
          </a:p>
          <a:p>
            <a:pPr algn="ctr"/>
            <a:r>
              <a:rPr lang="uk-UA" sz="1600" dirty="0" smtClean="0"/>
              <a:t>Методична </a:t>
            </a:r>
            <a:endParaRPr lang="uk-UA" sz="1600" dirty="0"/>
          </a:p>
          <a:p>
            <a:pPr algn="ctr"/>
            <a:r>
              <a:rPr lang="uk-UA" sz="1600" dirty="0"/>
              <a:t>робота</a:t>
            </a:r>
          </a:p>
          <a:p>
            <a:pPr algn="ctr"/>
            <a:r>
              <a:rPr lang="uk-UA" sz="1600" dirty="0"/>
              <a:t> як маркетингова</a:t>
            </a:r>
          </a:p>
          <a:p>
            <a:pPr algn="ctr"/>
            <a:r>
              <a:rPr lang="uk-UA" sz="1600" dirty="0"/>
              <a:t> система</a:t>
            </a:r>
          </a:p>
          <a:p>
            <a:pPr algn="ctr"/>
            <a:endParaRPr lang="ru-RU" dirty="0"/>
          </a:p>
        </p:txBody>
      </p:sp>
      <p:sp>
        <p:nvSpPr>
          <p:cNvPr id="98308" name="Rectangle 4"/>
          <p:cNvSpPr>
            <a:spLocks noChangeArrowheads="1"/>
          </p:cNvSpPr>
          <p:nvPr/>
        </p:nvSpPr>
        <p:spPr bwMode="auto">
          <a:xfrm>
            <a:off x="611188" y="3141663"/>
            <a:ext cx="3816350" cy="2400300"/>
          </a:xfrm>
          <a:prstGeom prst="rect">
            <a:avLst/>
          </a:prstGeom>
          <a:gradFill rotWithShape="1">
            <a:gsLst>
              <a:gs pos="0">
                <a:srgbClr val="CCFF66"/>
              </a:gs>
              <a:gs pos="100000">
                <a:srgbClr val="CCFF66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>
              <a:buFontTx/>
              <a:buChar char="•"/>
            </a:pPr>
            <a:r>
              <a:rPr lang="uk-UA" sz="1400" b="1">
                <a:solidFill>
                  <a:srgbClr val="000000"/>
                </a:solidFill>
              </a:rPr>
              <a:t>діагностико-аналітична діяльність;</a:t>
            </a:r>
          </a:p>
          <a:p>
            <a:pPr>
              <a:buFontTx/>
              <a:buChar char="•"/>
            </a:pPr>
            <a:r>
              <a:rPr lang="uk-UA" sz="1400" b="1">
                <a:solidFill>
                  <a:srgbClr val="000000"/>
                </a:solidFill>
              </a:rPr>
              <a:t>теоретичне та практичне навчання педагогів;</a:t>
            </a:r>
          </a:p>
          <a:p>
            <a:pPr>
              <a:buFontTx/>
              <a:buChar char="•"/>
            </a:pPr>
            <a:r>
              <a:rPr lang="uk-UA" sz="1400" b="1">
                <a:solidFill>
                  <a:srgbClr val="000000"/>
                </a:solidFill>
              </a:rPr>
              <a:t>атестація педагогічних кадрів;</a:t>
            </a:r>
          </a:p>
          <a:p>
            <a:pPr>
              <a:buFontTx/>
              <a:buChar char="•"/>
            </a:pPr>
            <a:r>
              <a:rPr lang="uk-UA" sz="1400" b="1">
                <a:solidFill>
                  <a:srgbClr val="000000"/>
                </a:solidFill>
              </a:rPr>
              <a:t>робота з перспективним педагогічним досвідом;</a:t>
            </a:r>
          </a:p>
          <a:p>
            <a:pPr>
              <a:buFontTx/>
              <a:buChar char="•"/>
            </a:pPr>
            <a:r>
              <a:rPr lang="uk-UA" sz="1400" b="1">
                <a:solidFill>
                  <a:srgbClr val="000000"/>
                </a:solidFill>
              </a:rPr>
              <a:t>дослідницька діяльність</a:t>
            </a:r>
            <a:endParaRPr lang="ru-RU" sz="2000" b="1">
              <a:solidFill>
                <a:srgbClr val="000000"/>
              </a:solidFill>
            </a:endParaRPr>
          </a:p>
        </p:txBody>
      </p:sp>
      <p:sp>
        <p:nvSpPr>
          <p:cNvPr id="98309" name="Rectangle 5"/>
          <p:cNvSpPr>
            <a:spLocks noChangeArrowheads="1"/>
          </p:cNvSpPr>
          <p:nvPr/>
        </p:nvSpPr>
        <p:spPr bwMode="auto">
          <a:xfrm>
            <a:off x="4643438" y="3213100"/>
            <a:ext cx="4176712" cy="2376488"/>
          </a:xfrm>
          <a:prstGeom prst="rect">
            <a:avLst/>
          </a:prstGeom>
          <a:gradFill rotWithShape="1">
            <a:gsLst>
              <a:gs pos="0">
                <a:srgbClr val="CCFF66"/>
              </a:gs>
              <a:gs pos="100000">
                <a:srgbClr val="CCFF66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>
              <a:buFontTx/>
              <a:buChar char="•"/>
            </a:pPr>
            <a:r>
              <a:rPr lang="uk-UA" sz="1400" b="1">
                <a:solidFill>
                  <a:srgbClr val="000000"/>
                </a:solidFill>
              </a:rPr>
              <a:t>моніторинговий підхід;</a:t>
            </a:r>
          </a:p>
          <a:p>
            <a:pPr>
              <a:buFontTx/>
              <a:buChar char="•"/>
            </a:pPr>
            <a:r>
              <a:rPr lang="uk-UA" sz="1400" b="1">
                <a:solidFill>
                  <a:srgbClr val="000000"/>
                </a:solidFill>
              </a:rPr>
              <a:t>вивчення потреб учасників  освітньої системи;</a:t>
            </a:r>
          </a:p>
          <a:p>
            <a:pPr>
              <a:buFontTx/>
              <a:buChar char="•"/>
            </a:pPr>
            <a:r>
              <a:rPr lang="uk-UA" sz="1400" b="1">
                <a:solidFill>
                  <a:srgbClr val="000000"/>
                </a:solidFill>
              </a:rPr>
              <a:t>технологія педагогічного моделювання;</a:t>
            </a:r>
          </a:p>
          <a:p>
            <a:pPr>
              <a:buFontTx/>
              <a:buChar char="•"/>
            </a:pPr>
            <a:r>
              <a:rPr lang="uk-UA" sz="1400" b="1">
                <a:solidFill>
                  <a:srgbClr val="000000"/>
                </a:solidFill>
              </a:rPr>
              <a:t>проблемно-ситуативне навчання педагогів;</a:t>
            </a:r>
          </a:p>
          <a:p>
            <a:pPr>
              <a:buFontTx/>
              <a:buChar char="•"/>
            </a:pPr>
            <a:r>
              <a:rPr lang="uk-UA" sz="1400" b="1">
                <a:solidFill>
                  <a:srgbClr val="000000"/>
                </a:solidFill>
              </a:rPr>
              <a:t>метод проектів;</a:t>
            </a:r>
          </a:p>
          <a:p>
            <a:pPr>
              <a:buFontTx/>
              <a:buChar char="•"/>
            </a:pPr>
            <a:r>
              <a:rPr lang="uk-UA" sz="1400" b="1">
                <a:solidFill>
                  <a:srgbClr val="000000"/>
                </a:solidFill>
              </a:rPr>
              <a:t>інтегрований підхід до організації методичної роботи з вчителями;</a:t>
            </a:r>
          </a:p>
          <a:p>
            <a:pPr>
              <a:buFontTx/>
              <a:buChar char="•"/>
            </a:pPr>
            <a:r>
              <a:rPr lang="uk-UA" sz="1400" b="1">
                <a:solidFill>
                  <a:srgbClr val="000000"/>
                </a:solidFill>
              </a:rPr>
              <a:t>методи індуктивної подачі нової інформації</a:t>
            </a:r>
            <a:endParaRPr lang="ru-RU" sz="1400" b="1">
              <a:solidFill>
                <a:srgbClr val="000000"/>
              </a:solidFill>
            </a:endParaRPr>
          </a:p>
        </p:txBody>
      </p:sp>
      <p:grpSp>
        <p:nvGrpSpPr>
          <p:cNvPr id="98310" name="Group 6"/>
          <p:cNvGrpSpPr>
            <a:grpSpLocks/>
          </p:cNvGrpSpPr>
          <p:nvPr/>
        </p:nvGrpSpPr>
        <p:grpSpPr bwMode="auto">
          <a:xfrm>
            <a:off x="2411413" y="1341438"/>
            <a:ext cx="784225" cy="2016125"/>
            <a:chOff x="1746" y="935"/>
            <a:chExt cx="494" cy="1270"/>
          </a:xfrm>
        </p:grpSpPr>
        <p:sp>
          <p:nvSpPr>
            <p:cNvPr id="98311" name="AutoShape 7"/>
            <p:cNvSpPr>
              <a:spLocks noChangeArrowheads="1"/>
            </p:cNvSpPr>
            <p:nvPr/>
          </p:nvSpPr>
          <p:spPr bwMode="auto">
            <a:xfrm rot="7924335">
              <a:off x="1334" y="1347"/>
              <a:ext cx="1270" cy="446"/>
            </a:xfrm>
            <a:prstGeom prst="homePlate">
              <a:avLst>
                <a:gd name="adj" fmla="val 71188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vert="eaVert" wrap="none" anchor="ctr"/>
            <a:lstStyle/>
            <a:p>
              <a:pPr algn="ctr"/>
              <a:endParaRPr lang="ru-RU"/>
            </a:p>
          </p:txBody>
        </p:sp>
        <p:sp>
          <p:nvSpPr>
            <p:cNvPr id="98312" name="WordArt 8"/>
            <p:cNvSpPr>
              <a:spLocks noChangeArrowheads="1" noChangeShapeType="1" noTextEdit="1"/>
            </p:cNvSpPr>
            <p:nvPr/>
          </p:nvSpPr>
          <p:spPr bwMode="auto">
            <a:xfrm rot="-2789973">
              <a:off x="1565" y="1298"/>
              <a:ext cx="992" cy="358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 dirty="0" err="1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noFill/>
                  <a:latin typeface="Arial"/>
                  <a:cs typeface="Arial"/>
                </a:rPr>
                <a:t>Змістовий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noFill/>
                <a:latin typeface="Arial"/>
                <a:cs typeface="Arial"/>
              </a:endParaRPr>
            </a:p>
            <a:p>
              <a:pPr algn="ctr"/>
              <a:r>
                <a:rPr lang="ru-RU" sz="3600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noFill/>
                  <a:latin typeface="Arial"/>
                  <a:cs typeface="Arial"/>
                </a:rPr>
                <a:t>(</a:t>
              </a:r>
              <a:r>
                <a:rPr lang="ru-RU" sz="3600" kern="10" dirty="0" err="1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noFill/>
                  <a:latin typeface="Arial"/>
                  <a:cs typeface="Arial"/>
                </a:rPr>
                <a:t>види</a:t>
              </a:r>
              <a:r>
                <a:rPr lang="ru-RU" sz="3600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noFill/>
                  <a:latin typeface="Arial"/>
                  <a:cs typeface="Arial"/>
                </a:rPr>
                <a:t> </a:t>
              </a:r>
              <a:r>
                <a:rPr lang="ru-RU" sz="3600" kern="10" dirty="0" err="1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noFill/>
                  <a:latin typeface="Arial"/>
                  <a:cs typeface="Arial"/>
                </a:rPr>
                <a:t>освітніх</a:t>
              </a:r>
              <a:r>
                <a:rPr lang="ru-RU" sz="3600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noFill/>
                  <a:latin typeface="Arial"/>
                  <a:cs typeface="Arial"/>
                </a:rPr>
                <a:t> </a:t>
              </a:r>
              <a:r>
                <a:rPr lang="ru-RU" sz="3600" kern="10" dirty="0" err="1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noFill/>
                  <a:latin typeface="Arial"/>
                  <a:cs typeface="Arial"/>
                </a:rPr>
                <a:t>послуг</a:t>
              </a:r>
              <a:r>
                <a:rPr lang="ru-RU" sz="3600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noFill/>
                  <a:latin typeface="Arial"/>
                  <a:cs typeface="Arial"/>
                </a:rPr>
                <a:t>)</a:t>
              </a:r>
            </a:p>
          </p:txBody>
        </p:sp>
      </p:grpSp>
      <p:grpSp>
        <p:nvGrpSpPr>
          <p:cNvPr id="98313" name="Group 9"/>
          <p:cNvGrpSpPr>
            <a:grpSpLocks/>
          </p:cNvGrpSpPr>
          <p:nvPr/>
        </p:nvGrpSpPr>
        <p:grpSpPr bwMode="auto">
          <a:xfrm>
            <a:off x="6084888" y="1341438"/>
            <a:ext cx="708025" cy="1870075"/>
            <a:chOff x="3560" y="1207"/>
            <a:chExt cx="446" cy="1178"/>
          </a:xfrm>
        </p:grpSpPr>
        <p:sp>
          <p:nvSpPr>
            <p:cNvPr id="98314" name="AutoShape 10"/>
            <p:cNvSpPr>
              <a:spLocks noChangeArrowheads="1"/>
            </p:cNvSpPr>
            <p:nvPr/>
          </p:nvSpPr>
          <p:spPr bwMode="auto">
            <a:xfrm rot="3097141">
              <a:off x="3194" y="1573"/>
              <a:ext cx="1178" cy="446"/>
            </a:xfrm>
            <a:prstGeom prst="homePlate">
              <a:avLst>
                <a:gd name="adj" fmla="val 66031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D90B10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8315" name="WordArt 11"/>
            <p:cNvSpPr>
              <a:spLocks noChangeArrowheads="1" noChangeShapeType="1" noTextEdit="1"/>
            </p:cNvSpPr>
            <p:nvPr/>
          </p:nvSpPr>
          <p:spPr bwMode="auto">
            <a:xfrm rot="-18492349">
              <a:off x="3262" y="1660"/>
              <a:ext cx="992" cy="137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CC00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noFill/>
                  <a:latin typeface="Arial"/>
                  <a:cs typeface="Arial"/>
                </a:rPr>
                <a:t>Технологічний</a:t>
              </a:r>
            </a:p>
          </p:txBody>
        </p:sp>
      </p:grpSp>
      <p:sp>
        <p:nvSpPr>
          <p:cNvPr id="98316" name="Rectangle 12"/>
          <p:cNvSpPr>
            <a:spLocks noChangeArrowheads="1"/>
          </p:cNvSpPr>
          <p:nvPr/>
        </p:nvSpPr>
        <p:spPr bwMode="auto">
          <a:xfrm>
            <a:off x="468313" y="5657354"/>
            <a:ext cx="8635634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uk-UA" dirty="0"/>
              <a:t>       </a:t>
            </a:r>
            <a:r>
              <a:rPr lang="uk-UA" dirty="0" smtClean="0"/>
              <a:t>Вважаємо, що саме </a:t>
            </a:r>
            <a:r>
              <a:rPr lang="uk-UA" dirty="0"/>
              <a:t>такі модулі дозволять системі функціонувати в режимі</a:t>
            </a:r>
          </a:p>
          <a:p>
            <a:r>
              <a:rPr lang="uk-UA" dirty="0"/>
              <a:t> інформаційної кооперації, інтеграції, відкритості, якості, ефективності, </a:t>
            </a:r>
          </a:p>
          <a:p>
            <a:r>
              <a:rPr lang="uk-UA" dirty="0"/>
              <a:t>самоорганізації і забезпечать їй динамічні властивості</a:t>
            </a:r>
          </a:p>
        </p:txBody>
      </p:sp>
      <p:sp>
        <p:nvSpPr>
          <p:cNvPr id="98317" name="Text Box 13"/>
          <p:cNvSpPr txBox="1">
            <a:spLocks noChangeArrowheads="1"/>
          </p:cNvSpPr>
          <p:nvPr/>
        </p:nvSpPr>
        <p:spPr bwMode="auto">
          <a:xfrm>
            <a:off x="4140200" y="2420938"/>
            <a:ext cx="9334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uk-UA">
                <a:solidFill>
                  <a:srgbClr val="000000"/>
                </a:solidFill>
              </a:rPr>
              <a:t>Модулі</a:t>
            </a:r>
            <a:endParaRPr lang="ru-RU">
              <a:solidFill>
                <a:srgbClr val="000000"/>
              </a:solidFill>
            </a:endParaRPr>
          </a:p>
        </p:txBody>
      </p:sp>
      <p:sp>
        <p:nvSpPr>
          <p:cNvPr id="98318" name="Line 14"/>
          <p:cNvSpPr>
            <a:spLocks noChangeShapeType="1"/>
          </p:cNvSpPr>
          <p:nvPr/>
        </p:nvSpPr>
        <p:spPr bwMode="auto">
          <a:xfrm>
            <a:off x="5076825" y="2636838"/>
            <a:ext cx="647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8319" name="Line 15"/>
          <p:cNvSpPr>
            <a:spLocks noChangeShapeType="1"/>
          </p:cNvSpPr>
          <p:nvPr/>
        </p:nvSpPr>
        <p:spPr bwMode="auto">
          <a:xfrm flipH="1">
            <a:off x="3492500" y="2636838"/>
            <a:ext cx="5762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16" name="Picture 2" descr="F:\Татьяна\Анімації\285365440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342555">
            <a:off x="445684" y="1168305"/>
            <a:ext cx="1247384" cy="1916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WordArt 2"/>
          <p:cNvSpPr>
            <a:spLocks noChangeArrowheads="1" noChangeShapeType="1" noTextEdit="1"/>
          </p:cNvSpPr>
          <p:nvPr/>
        </p:nvSpPr>
        <p:spPr bwMode="auto">
          <a:xfrm>
            <a:off x="1785280" y="75406"/>
            <a:ext cx="5934075" cy="8001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 rtl="0">
              <a:buNone/>
            </a:pPr>
            <a:r>
              <a:rPr lang="ru-RU" sz="2400" kern="10" spc="0" smtClean="0">
                <a:ln w="9525">
                  <a:round/>
                  <a:headEnd/>
                  <a:tailEnd/>
                </a:ln>
                <a:solidFill>
                  <a:srgbClr val="00FF00"/>
                </a:solidFill>
                <a:effectLst/>
                <a:latin typeface="Times New Roman"/>
                <a:cs typeface="Times New Roman"/>
              </a:rPr>
              <a:t>Основні напрямки удосконалення науково-методичної роботи </a:t>
            </a:r>
            <a:endParaRPr lang="uk-UA" sz="2400" kern="10" spc="0">
              <a:ln w="9525">
                <a:round/>
                <a:headEnd/>
                <a:tailEnd/>
              </a:ln>
              <a:solidFill>
                <a:srgbClr val="00FF00"/>
              </a:solidFill>
              <a:effectLst/>
              <a:latin typeface="Times New Roman"/>
              <a:cs typeface="Times New Roman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75856" y="6552064"/>
            <a:ext cx="19763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200" dirty="0" smtClean="0"/>
              <a:t>Власова Зоя Анатоліївна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915332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5000"/>
    </mc:Choice>
    <mc:Fallback xmlns="">
      <p:transition spd="slow" advClick="0" advTm="65000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7" descr="E:\Татьяна\Анімації\74285897_4a8f8a93951ab1c66c82693612c812af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6373339">
            <a:off x="7419952" y="5229077"/>
            <a:ext cx="982979" cy="16741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3" name="WordArt 1"/>
          <p:cNvSpPr>
            <a:spLocks noChangeArrowheads="1" noChangeShapeType="1" noTextEdit="1"/>
          </p:cNvSpPr>
          <p:nvPr/>
        </p:nvSpPr>
        <p:spPr bwMode="auto">
          <a:xfrm>
            <a:off x="1585912" y="519"/>
            <a:ext cx="5972175" cy="1052218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 rtl="0">
              <a:buNone/>
            </a:pPr>
            <a:r>
              <a:rPr lang="ru-RU" sz="2400" kern="10" spc="0" dirty="0" smtClean="0">
                <a:ln w="9525">
                  <a:round/>
                  <a:headEnd/>
                  <a:tailEnd/>
                </a:ln>
                <a:solidFill>
                  <a:srgbClr val="00FF00"/>
                </a:solidFill>
                <a:effectLst/>
                <a:latin typeface="Times New Roman"/>
                <a:cs typeface="Times New Roman"/>
              </a:rPr>
              <a:t>Шляхи </a:t>
            </a:r>
            <a:r>
              <a:rPr lang="ru-RU" sz="2400" kern="10" spc="0" dirty="0" err="1" smtClean="0">
                <a:ln w="9525">
                  <a:round/>
                  <a:headEnd/>
                  <a:tailEnd/>
                </a:ln>
                <a:solidFill>
                  <a:srgbClr val="00FF00"/>
                </a:solidFill>
                <a:effectLst/>
                <a:latin typeface="Times New Roman"/>
                <a:cs typeface="Times New Roman"/>
              </a:rPr>
              <a:t>реалізації</a:t>
            </a:r>
            <a:r>
              <a:rPr lang="ru-RU" sz="2400" kern="10" spc="0" dirty="0" smtClean="0">
                <a:ln w="9525">
                  <a:round/>
                  <a:headEnd/>
                  <a:tailEnd/>
                </a:ln>
                <a:solidFill>
                  <a:srgbClr val="00FF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ru-RU" sz="2400" kern="10" spc="0" dirty="0" err="1" smtClean="0">
                <a:ln w="9525">
                  <a:round/>
                  <a:headEnd/>
                  <a:tailEnd/>
                </a:ln>
                <a:solidFill>
                  <a:srgbClr val="00FF00"/>
                </a:solidFill>
                <a:effectLst/>
                <a:latin typeface="Times New Roman"/>
                <a:cs typeface="Times New Roman"/>
              </a:rPr>
              <a:t>науково-методичної</a:t>
            </a:r>
            <a:r>
              <a:rPr lang="ru-RU" sz="2400" kern="10" spc="0" dirty="0" smtClean="0">
                <a:ln w="9525">
                  <a:round/>
                  <a:headEnd/>
                  <a:tailEnd/>
                </a:ln>
                <a:solidFill>
                  <a:srgbClr val="00FF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ru-RU" sz="2400" kern="10" spc="0" dirty="0" err="1" smtClean="0">
                <a:ln w="9525">
                  <a:round/>
                  <a:headEnd/>
                  <a:tailEnd/>
                </a:ln>
                <a:solidFill>
                  <a:srgbClr val="00FF00"/>
                </a:solidFill>
                <a:effectLst/>
                <a:latin typeface="Times New Roman"/>
                <a:cs typeface="Times New Roman"/>
              </a:rPr>
              <a:t>роботи</a:t>
            </a:r>
            <a:r>
              <a:rPr lang="ru-RU" sz="2400" kern="10" spc="0" dirty="0" smtClean="0">
                <a:ln w="9525">
                  <a:round/>
                  <a:headEnd/>
                  <a:tailEnd/>
                </a:ln>
                <a:solidFill>
                  <a:srgbClr val="00FF00"/>
                </a:solidFill>
                <a:effectLst/>
                <a:latin typeface="Times New Roman"/>
                <a:cs typeface="Times New Roman"/>
              </a:rPr>
              <a:t> </a:t>
            </a:r>
          </a:p>
          <a:p>
            <a:pPr algn="ctr" rtl="0">
              <a:buNone/>
            </a:pPr>
            <a:r>
              <a:rPr lang="ru-RU" sz="2400" kern="10" spc="0" dirty="0" smtClean="0">
                <a:ln w="9525">
                  <a:round/>
                  <a:headEnd/>
                  <a:tailEnd/>
                </a:ln>
                <a:solidFill>
                  <a:srgbClr val="00FF00"/>
                </a:solidFill>
                <a:effectLst/>
                <a:latin typeface="Times New Roman"/>
                <a:cs typeface="Times New Roman"/>
              </a:rPr>
              <a:t>  у 2012 – 2013 </a:t>
            </a:r>
            <a:r>
              <a:rPr lang="ru-RU" sz="2400" kern="10" spc="0" dirty="0" err="1" smtClean="0">
                <a:ln w="9525">
                  <a:round/>
                  <a:headEnd/>
                  <a:tailEnd/>
                </a:ln>
                <a:solidFill>
                  <a:srgbClr val="00FF00"/>
                </a:solidFill>
                <a:effectLst/>
                <a:latin typeface="Times New Roman"/>
                <a:cs typeface="Times New Roman"/>
              </a:rPr>
              <a:t>навчальному</a:t>
            </a:r>
            <a:r>
              <a:rPr lang="ru-RU" sz="2400" kern="10" spc="0" dirty="0" smtClean="0">
                <a:ln w="9525">
                  <a:round/>
                  <a:headEnd/>
                  <a:tailEnd/>
                </a:ln>
                <a:solidFill>
                  <a:srgbClr val="00FF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ru-RU" sz="2400" kern="10" spc="0" dirty="0" err="1" smtClean="0">
                <a:ln w="9525">
                  <a:round/>
                  <a:headEnd/>
                  <a:tailEnd/>
                </a:ln>
                <a:solidFill>
                  <a:srgbClr val="00FF00"/>
                </a:solidFill>
                <a:effectLst/>
                <a:latin typeface="Times New Roman"/>
                <a:cs typeface="Times New Roman"/>
              </a:rPr>
              <a:t>році</a:t>
            </a:r>
            <a:endParaRPr lang="uk-UA" sz="2400" kern="10" spc="0" dirty="0">
              <a:ln w="9525">
                <a:round/>
                <a:headEnd/>
                <a:tailEnd/>
              </a:ln>
              <a:solidFill>
                <a:srgbClr val="00FF00"/>
              </a:solidFill>
              <a:effectLst/>
              <a:latin typeface="Times New Roman"/>
              <a:cs typeface="Times New Roman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3408" y="1052737"/>
            <a:ext cx="9082679" cy="61863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1"/>
            <a:r>
              <a:rPr lang="ru-RU" dirty="0" err="1"/>
              <a:t>Продовження</a:t>
            </a:r>
            <a:r>
              <a:rPr lang="ru-RU" dirty="0"/>
              <a:t> </a:t>
            </a:r>
            <a:r>
              <a:rPr lang="ru-RU" dirty="0" err="1"/>
              <a:t>запровадження</a:t>
            </a:r>
            <a:r>
              <a:rPr lang="ru-RU" dirty="0"/>
              <a:t> </a:t>
            </a:r>
            <a:r>
              <a:rPr lang="ru-RU" dirty="0" err="1"/>
              <a:t>новітніх</a:t>
            </a:r>
            <a:r>
              <a:rPr lang="ru-RU" dirty="0"/>
              <a:t> </a:t>
            </a:r>
            <a:r>
              <a:rPr lang="ru-RU" dirty="0" err="1"/>
              <a:t>інформаційних</a:t>
            </a:r>
            <a:r>
              <a:rPr lang="ru-RU" dirty="0"/>
              <a:t> </a:t>
            </a:r>
            <a:r>
              <a:rPr lang="ru-RU" dirty="0" err="1"/>
              <a:t>технологій</a:t>
            </a:r>
            <a:r>
              <a:rPr lang="ru-RU" dirty="0"/>
              <a:t> у </a:t>
            </a:r>
            <a:r>
              <a:rPr lang="ru-RU" dirty="0" err="1" smtClean="0"/>
              <a:t>навчальний</a:t>
            </a:r>
            <a:endParaRPr lang="ru-RU" dirty="0" smtClean="0"/>
          </a:p>
          <a:p>
            <a:pPr lvl="1"/>
            <a:r>
              <a:rPr lang="ru-RU" dirty="0" smtClean="0"/>
              <a:t>  </a:t>
            </a:r>
            <a:r>
              <a:rPr lang="ru-RU" dirty="0" err="1"/>
              <a:t>процес</a:t>
            </a:r>
            <a:r>
              <a:rPr lang="ru-RU" dirty="0"/>
              <a:t>, </a:t>
            </a:r>
            <a:r>
              <a:rPr lang="ru-RU" dirty="0" err="1"/>
              <a:t>системи</a:t>
            </a:r>
            <a:r>
              <a:rPr lang="ru-RU" dirty="0"/>
              <a:t> тестового </a:t>
            </a:r>
            <a:r>
              <a:rPr lang="ru-RU" dirty="0" err="1"/>
              <a:t>оцінювання</a:t>
            </a:r>
            <a:r>
              <a:rPr lang="ru-RU" dirty="0"/>
              <a:t> </a:t>
            </a:r>
            <a:r>
              <a:rPr lang="ru-RU" dirty="0" err="1"/>
              <a:t>знань</a:t>
            </a:r>
            <a:r>
              <a:rPr lang="ru-RU" dirty="0"/>
              <a:t>, </a:t>
            </a:r>
            <a:r>
              <a:rPr lang="ru-RU" dirty="0" err="1"/>
              <a:t>автоматизацію</a:t>
            </a:r>
            <a:r>
              <a:rPr lang="ru-RU" dirty="0"/>
              <a:t> </a:t>
            </a:r>
            <a:r>
              <a:rPr lang="ru-RU" dirty="0" err="1"/>
              <a:t>управління</a:t>
            </a:r>
            <a:r>
              <a:rPr lang="ru-RU" dirty="0"/>
              <a:t>;</a:t>
            </a:r>
            <a:endParaRPr lang="uk-UA" sz="1600" dirty="0"/>
          </a:p>
          <a:p>
            <a:pPr lvl="1"/>
            <a:r>
              <a:rPr lang="ru-RU" dirty="0" err="1"/>
              <a:t>Підвищення</a:t>
            </a:r>
            <a:r>
              <a:rPr lang="ru-RU" dirty="0"/>
              <a:t> </a:t>
            </a:r>
            <a:r>
              <a:rPr lang="ru-RU" dirty="0" err="1"/>
              <a:t>рівня</a:t>
            </a:r>
            <a:r>
              <a:rPr lang="ru-RU" dirty="0"/>
              <a:t> та </a:t>
            </a:r>
            <a:r>
              <a:rPr lang="ru-RU" dirty="0" err="1"/>
              <a:t>якості</a:t>
            </a:r>
            <a:r>
              <a:rPr lang="ru-RU" dirty="0"/>
              <a:t> </a:t>
            </a:r>
            <a:r>
              <a:rPr lang="ru-RU" dirty="0" err="1"/>
              <a:t>освіти</a:t>
            </a:r>
            <a:r>
              <a:rPr lang="ru-RU" dirty="0"/>
              <a:t> через </a:t>
            </a:r>
            <a:r>
              <a:rPr lang="ru-RU" dirty="0" err="1"/>
              <a:t>впровадження</a:t>
            </a:r>
            <a:r>
              <a:rPr lang="ru-RU" dirty="0"/>
              <a:t> та </a:t>
            </a:r>
            <a:r>
              <a:rPr lang="ru-RU" dirty="0" err="1"/>
              <a:t>поширення</a:t>
            </a:r>
            <a:r>
              <a:rPr lang="ru-RU" dirty="0"/>
              <a:t> </a:t>
            </a:r>
            <a:endParaRPr lang="ru-RU" dirty="0" smtClean="0"/>
          </a:p>
          <a:p>
            <a:pPr lvl="1"/>
            <a:r>
              <a:rPr lang="ru-RU" dirty="0" smtClean="0"/>
              <a:t>передового </a:t>
            </a:r>
            <a:r>
              <a:rPr lang="ru-RU" dirty="0" err="1"/>
              <a:t>педагогічного</a:t>
            </a:r>
            <a:r>
              <a:rPr lang="ru-RU" dirty="0"/>
              <a:t> </a:t>
            </a:r>
            <a:r>
              <a:rPr lang="ru-RU" dirty="0" err="1"/>
              <a:t>досвіду</a:t>
            </a:r>
            <a:r>
              <a:rPr lang="ru-RU" dirty="0"/>
              <a:t>;</a:t>
            </a:r>
            <a:endParaRPr lang="uk-UA" sz="1600" dirty="0"/>
          </a:p>
          <a:p>
            <a:pPr lvl="1"/>
            <a:r>
              <a:rPr lang="ru-RU" dirty="0" err="1"/>
              <a:t>Створення</a:t>
            </a:r>
            <a:r>
              <a:rPr lang="ru-RU" dirty="0"/>
              <a:t> умов </a:t>
            </a:r>
            <a:r>
              <a:rPr lang="ru-RU" dirty="0" err="1"/>
              <a:t>щодо</a:t>
            </a:r>
            <a:r>
              <a:rPr lang="ru-RU" dirty="0"/>
              <a:t> </a:t>
            </a:r>
            <a:r>
              <a:rPr lang="ru-RU" dirty="0" err="1"/>
              <a:t>реалізації</a:t>
            </a:r>
            <a:r>
              <a:rPr lang="ru-RU" dirty="0"/>
              <a:t> </a:t>
            </a:r>
            <a:r>
              <a:rPr lang="ru-RU" dirty="0" err="1"/>
              <a:t>інтелектуального</a:t>
            </a:r>
            <a:r>
              <a:rPr lang="ru-RU" dirty="0"/>
              <a:t> </a:t>
            </a:r>
            <a:r>
              <a:rPr lang="ru-RU" dirty="0" err="1"/>
              <a:t>потенціалу</a:t>
            </a:r>
            <a:r>
              <a:rPr lang="ru-RU" dirty="0"/>
              <a:t> </a:t>
            </a:r>
            <a:r>
              <a:rPr lang="ru-RU" dirty="0" err="1" smtClean="0"/>
              <a:t>педагогічних</a:t>
            </a:r>
            <a:endParaRPr lang="ru-RU" dirty="0" smtClean="0"/>
          </a:p>
          <a:p>
            <a:pPr lvl="1"/>
            <a:r>
              <a:rPr lang="ru-RU" dirty="0" smtClean="0"/>
              <a:t> </a:t>
            </a:r>
            <a:r>
              <a:rPr lang="ru-RU" dirty="0" err="1"/>
              <a:t>працівників</a:t>
            </a:r>
            <a:r>
              <a:rPr lang="ru-RU" dirty="0"/>
              <a:t> та </a:t>
            </a:r>
            <a:r>
              <a:rPr lang="ru-RU" dirty="0" err="1"/>
              <a:t>обдарованої</a:t>
            </a:r>
            <a:r>
              <a:rPr lang="ru-RU" dirty="0"/>
              <a:t> </a:t>
            </a:r>
            <a:r>
              <a:rPr lang="ru-RU" dirty="0" err="1"/>
              <a:t>молоді</a:t>
            </a:r>
            <a:r>
              <a:rPr lang="ru-RU" dirty="0"/>
              <a:t>;</a:t>
            </a:r>
            <a:endParaRPr lang="uk-UA" sz="1600" dirty="0"/>
          </a:p>
          <a:p>
            <a:pPr lvl="1"/>
            <a:r>
              <a:rPr lang="uk-UA" dirty="0"/>
              <a:t>Формування вчителя школи майбутнього, вчителя </a:t>
            </a:r>
            <a:r>
              <a:rPr lang="uk-UA" dirty="0" err="1"/>
              <a:t>фасилітатора</a:t>
            </a:r>
            <a:r>
              <a:rPr lang="uk-UA" dirty="0"/>
              <a:t>, </a:t>
            </a:r>
            <a:endParaRPr lang="uk-UA" dirty="0" smtClean="0"/>
          </a:p>
          <a:p>
            <a:pPr lvl="1"/>
            <a:r>
              <a:rPr lang="uk-UA" dirty="0" smtClean="0"/>
              <a:t>вчителя </a:t>
            </a:r>
            <a:r>
              <a:rPr lang="uk-UA" dirty="0"/>
              <a:t>психолога, який:</a:t>
            </a:r>
            <a:endParaRPr lang="uk-UA" sz="1600" dirty="0"/>
          </a:p>
          <a:p>
            <a:r>
              <a:rPr lang="uk-UA" dirty="0" smtClean="0"/>
              <a:t>*  </a:t>
            </a:r>
            <a:r>
              <a:rPr lang="uk-UA" dirty="0"/>
              <a:t>Володіє методиками навчання, що стимулюють творчість,</a:t>
            </a:r>
            <a:endParaRPr lang="uk-UA" sz="1600" dirty="0"/>
          </a:p>
          <a:p>
            <a:r>
              <a:rPr lang="uk-UA" dirty="0"/>
              <a:t>     креативність, дослідництво, самостійне </a:t>
            </a:r>
            <a:r>
              <a:rPr lang="uk-UA" dirty="0" smtClean="0"/>
              <a:t>мислення;</a:t>
            </a:r>
            <a:endParaRPr lang="uk-UA" sz="1600" dirty="0"/>
          </a:p>
          <a:p>
            <a:r>
              <a:rPr lang="uk-UA" sz="1600" dirty="0" smtClean="0"/>
              <a:t>  *  </a:t>
            </a:r>
            <a:r>
              <a:rPr lang="uk-UA" dirty="0" smtClean="0"/>
              <a:t>Має </a:t>
            </a:r>
            <a:r>
              <a:rPr lang="uk-UA" dirty="0"/>
              <a:t>теоретичні знання та  практичні  вміння у сфері  </a:t>
            </a:r>
            <a:endParaRPr lang="uk-UA" sz="1600" dirty="0"/>
          </a:p>
          <a:p>
            <a:r>
              <a:rPr lang="uk-UA" dirty="0"/>
              <a:t>     процесу, спілкування, </a:t>
            </a:r>
            <a:r>
              <a:rPr lang="uk-UA" dirty="0" err="1"/>
              <a:t>щобстворити</a:t>
            </a:r>
            <a:r>
              <a:rPr lang="uk-UA" dirty="0"/>
              <a:t> позитивний </a:t>
            </a:r>
            <a:endParaRPr lang="uk-UA" sz="1600" dirty="0"/>
          </a:p>
          <a:p>
            <a:r>
              <a:rPr lang="uk-UA" dirty="0"/>
              <a:t>     мікроклімат в учнівських колективах;</a:t>
            </a:r>
            <a:endParaRPr lang="uk-UA" sz="1600" dirty="0"/>
          </a:p>
          <a:p>
            <a:r>
              <a:rPr lang="uk-UA" dirty="0" smtClean="0"/>
              <a:t> *  </a:t>
            </a:r>
            <a:r>
              <a:rPr lang="uk-UA" dirty="0"/>
              <a:t>Зуміє навчити дітей  самостійно шукати інформацію </a:t>
            </a:r>
            <a:endParaRPr lang="uk-UA" sz="1600" dirty="0"/>
          </a:p>
          <a:p>
            <a:r>
              <a:rPr lang="uk-UA" dirty="0"/>
              <a:t>      і застосовувати  її для власного </a:t>
            </a:r>
            <a:r>
              <a:rPr lang="uk-UA" dirty="0" smtClean="0"/>
              <a:t>розвитку;</a:t>
            </a:r>
            <a:endParaRPr lang="uk-UA" sz="1600" dirty="0" smtClean="0"/>
          </a:p>
          <a:p>
            <a:r>
              <a:rPr lang="uk-UA" dirty="0" smtClean="0"/>
              <a:t>  * Використовує методи  дослідження,  моделювання,</a:t>
            </a:r>
            <a:endParaRPr lang="uk-UA" sz="1600" dirty="0" smtClean="0"/>
          </a:p>
          <a:p>
            <a:r>
              <a:rPr lang="uk-UA" dirty="0" smtClean="0"/>
              <a:t>       проектування;</a:t>
            </a:r>
            <a:endParaRPr lang="uk-UA" sz="1600" dirty="0"/>
          </a:p>
          <a:p>
            <a:r>
              <a:rPr lang="uk-UA" sz="1600" dirty="0"/>
              <a:t> </a:t>
            </a:r>
            <a:r>
              <a:rPr lang="uk-UA" sz="1600" dirty="0" smtClean="0"/>
              <a:t>  *  </a:t>
            </a:r>
            <a:r>
              <a:rPr lang="uk-UA" dirty="0" smtClean="0"/>
              <a:t>Досконало </a:t>
            </a:r>
            <a:r>
              <a:rPr lang="uk-UA" dirty="0"/>
              <a:t>володіє ІКТ; вміє користуватися електронними </a:t>
            </a:r>
            <a:endParaRPr lang="uk-UA" sz="1600" dirty="0"/>
          </a:p>
          <a:p>
            <a:r>
              <a:rPr lang="uk-UA" dirty="0"/>
              <a:t>      засобами навчання; </a:t>
            </a:r>
            <a:endParaRPr lang="uk-UA" sz="1600" dirty="0"/>
          </a:p>
          <a:p>
            <a:r>
              <a:rPr lang="uk-UA" sz="1600" dirty="0" smtClean="0"/>
              <a:t>*   </a:t>
            </a:r>
            <a:r>
              <a:rPr lang="uk-UA" dirty="0" smtClean="0"/>
              <a:t>Завдяки </a:t>
            </a:r>
            <a:r>
              <a:rPr lang="uk-UA" dirty="0"/>
              <a:t>Інтернет – навчанню зможе  спілкуватися  </a:t>
            </a:r>
            <a:endParaRPr lang="uk-UA" sz="1600" dirty="0"/>
          </a:p>
          <a:p>
            <a:r>
              <a:rPr lang="uk-UA" dirty="0" smtClean="0"/>
              <a:t>       колегами </a:t>
            </a:r>
            <a:r>
              <a:rPr lang="uk-UA" dirty="0"/>
              <a:t>усього світу.</a:t>
            </a:r>
            <a:endParaRPr lang="uk-UA" sz="1600" dirty="0"/>
          </a:p>
          <a:p>
            <a:endParaRPr lang="uk-UA" dirty="0"/>
          </a:p>
        </p:txBody>
      </p:sp>
      <p:sp>
        <p:nvSpPr>
          <p:cNvPr id="5" name="TextBox 4"/>
          <p:cNvSpPr txBox="1"/>
          <p:nvPr/>
        </p:nvSpPr>
        <p:spPr>
          <a:xfrm>
            <a:off x="6732240" y="6543198"/>
            <a:ext cx="19763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200" dirty="0" smtClean="0"/>
              <a:t>Власова Зоя Анатоліївна</a:t>
            </a:r>
            <a:endParaRPr lang="ru-RU" sz="1200" dirty="0"/>
          </a:p>
        </p:txBody>
      </p:sp>
      <p:pic>
        <p:nvPicPr>
          <p:cNvPr id="8" name="Picture 3" descr="C:\Documents and Settings\Януля\Рабочий стол\0_200a3_d2cc683f_XL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932994">
            <a:off x="296126" y="203941"/>
            <a:ext cx="766197" cy="840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 descr="C:\Documents and Settings\Януля\Рабочий стол\0_200a3_d2cc683f_XL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783441">
            <a:off x="8018390" y="132952"/>
            <a:ext cx="895556" cy="982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48904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0"/>
    </mc:Choice>
    <mc:Fallback xmlns="">
      <p:transition spd="slow" advClick="0" advTm="70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WordArt 2"/>
          <p:cNvSpPr>
            <a:spLocks noChangeArrowheads="1" noChangeShapeType="1" noTextEdit="1"/>
          </p:cNvSpPr>
          <p:nvPr/>
        </p:nvSpPr>
        <p:spPr bwMode="auto">
          <a:xfrm>
            <a:off x="971550" y="260350"/>
            <a:ext cx="7958138" cy="428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kern="10" dirty="0" err="1">
                <a:ln w="19050">
                  <a:solidFill>
                    <a:srgbClr val="00FFFF"/>
                  </a:solidFill>
                  <a:round/>
                  <a:headEnd/>
                  <a:tailEnd/>
                </a:ln>
                <a:solidFill>
                  <a:srgbClr val="3366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Управління</a:t>
            </a:r>
            <a:r>
              <a:rPr lang="ru-RU" sz="2800" kern="10" dirty="0">
                <a:ln w="19050">
                  <a:solidFill>
                    <a:srgbClr val="00FFFF"/>
                  </a:solidFill>
                  <a:round/>
                  <a:headEnd/>
                  <a:tailEnd/>
                </a:ln>
                <a:solidFill>
                  <a:srgbClr val="3366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 </a:t>
            </a:r>
            <a:r>
              <a:rPr lang="ru-RU" sz="2800" kern="10" dirty="0" err="1">
                <a:ln w="19050">
                  <a:solidFill>
                    <a:srgbClr val="00FFFF"/>
                  </a:solidFill>
                  <a:round/>
                  <a:headEnd/>
                  <a:tailEnd/>
                </a:ln>
                <a:solidFill>
                  <a:srgbClr val="3366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Подвірським</a:t>
            </a:r>
            <a:r>
              <a:rPr lang="ru-RU" sz="2800" kern="10" dirty="0">
                <a:ln w="19050">
                  <a:solidFill>
                    <a:srgbClr val="00FFFF"/>
                  </a:solidFill>
                  <a:round/>
                  <a:headEnd/>
                  <a:tailEnd/>
                </a:ln>
                <a:solidFill>
                  <a:srgbClr val="3366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 НВК "</a:t>
            </a:r>
            <a:r>
              <a:rPr lang="ru-RU" sz="2800" kern="10" dirty="0" smtClean="0">
                <a:ln w="19050">
                  <a:solidFill>
                    <a:srgbClr val="00FFFF"/>
                  </a:solidFill>
                  <a:round/>
                  <a:headEnd/>
                  <a:tailEnd/>
                </a:ln>
                <a:solidFill>
                  <a:srgbClr val="3366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ЗШ І-ІІІ </a:t>
            </a:r>
            <a:r>
              <a:rPr lang="ru-RU" sz="2800" kern="10" dirty="0" err="1" smtClean="0">
                <a:ln w="19050">
                  <a:solidFill>
                    <a:srgbClr val="00FFFF"/>
                  </a:solidFill>
                  <a:round/>
                  <a:headEnd/>
                  <a:tailEnd/>
                </a:ln>
                <a:solidFill>
                  <a:srgbClr val="3366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ступенів-дошкільний</a:t>
            </a:r>
            <a:r>
              <a:rPr lang="ru-RU" sz="2800" kern="10" dirty="0" smtClean="0">
                <a:ln w="19050">
                  <a:solidFill>
                    <a:srgbClr val="00FFFF"/>
                  </a:solidFill>
                  <a:round/>
                  <a:headEnd/>
                  <a:tailEnd/>
                </a:ln>
                <a:solidFill>
                  <a:srgbClr val="3366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 </a:t>
            </a:r>
            <a:r>
              <a:rPr lang="ru-RU" sz="2800" kern="10" dirty="0">
                <a:ln w="19050">
                  <a:solidFill>
                    <a:srgbClr val="00FFFF"/>
                  </a:solidFill>
                  <a:round/>
                  <a:headEnd/>
                  <a:tailEnd/>
                </a:ln>
                <a:solidFill>
                  <a:srgbClr val="3366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заклад"</a:t>
            </a:r>
          </a:p>
        </p:txBody>
      </p:sp>
      <p:sp>
        <p:nvSpPr>
          <p:cNvPr id="5123" name="WordArt 3"/>
          <p:cNvSpPr>
            <a:spLocks noChangeArrowheads="1" noChangeShapeType="1" noTextEdit="1"/>
          </p:cNvSpPr>
          <p:nvPr/>
        </p:nvSpPr>
        <p:spPr bwMode="auto">
          <a:xfrm>
            <a:off x="1476375" y="1557338"/>
            <a:ext cx="1809750" cy="309562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1600" kern="10">
                <a:ln w="9525">
                  <a:solidFill>
                    <a:srgbClr val="993366"/>
                  </a:solidFill>
                  <a:round/>
                  <a:headEnd/>
                  <a:tailEnd/>
                </a:ln>
                <a:solidFill>
                  <a:srgbClr val="800080"/>
                </a:solidFill>
                <a:latin typeface="Arial"/>
                <a:cs typeface="Arial"/>
              </a:rPr>
              <a:t>Резнікова Світлана Анатоліївна</a:t>
            </a:r>
          </a:p>
        </p:txBody>
      </p:sp>
      <p:sp>
        <p:nvSpPr>
          <p:cNvPr id="5124" name="WordArt 4"/>
          <p:cNvSpPr>
            <a:spLocks noChangeArrowheads="1" noChangeShapeType="1" noTextEdit="1"/>
          </p:cNvSpPr>
          <p:nvPr/>
        </p:nvSpPr>
        <p:spPr bwMode="auto">
          <a:xfrm>
            <a:off x="1403350" y="2133600"/>
            <a:ext cx="1817688" cy="617538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1000" kern="1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Georgia"/>
              </a:rPr>
              <a:t>спеціаліст вищої кваліфікаційної категорії,</a:t>
            </a:r>
          </a:p>
          <a:p>
            <a:pPr algn="ctr"/>
            <a:r>
              <a:rPr lang="ru-RU" sz="1000" kern="1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Georgia"/>
              </a:rPr>
              <a:t>педагогічне звання – «Вчитель-методист»,</a:t>
            </a:r>
          </a:p>
          <a:p>
            <a:pPr algn="ctr"/>
            <a:r>
              <a:rPr lang="ru-RU" sz="1000" kern="1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Georgia"/>
              </a:rPr>
              <a:t>нагороджено нагрудним знаком «Відмінник</a:t>
            </a:r>
          </a:p>
          <a:p>
            <a:pPr algn="ctr"/>
            <a:r>
              <a:rPr lang="ru-RU" sz="1000" kern="1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Georgia"/>
              </a:rPr>
              <a:t>освіти  України», очолює заклад з 1994 року</a:t>
            </a:r>
          </a:p>
        </p:txBody>
      </p:sp>
      <p:sp>
        <p:nvSpPr>
          <p:cNvPr id="5125" name="WordArt 5"/>
          <p:cNvSpPr>
            <a:spLocks noChangeArrowheads="1" noChangeShapeType="1" noTextEdit="1"/>
          </p:cNvSpPr>
          <p:nvPr/>
        </p:nvSpPr>
        <p:spPr bwMode="auto">
          <a:xfrm>
            <a:off x="1547813" y="1916113"/>
            <a:ext cx="1389062" cy="204787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1000" kern="10">
                <a:ln w="9525">
                  <a:solidFill>
                    <a:schemeClr val="accent2"/>
                  </a:solidFill>
                  <a:round/>
                  <a:headEnd/>
                  <a:tailEnd/>
                </a:ln>
                <a:solidFill>
                  <a:srgbClr val="6600FF"/>
                </a:solidFill>
                <a:latin typeface="Arial"/>
                <a:cs typeface="Arial"/>
              </a:rPr>
              <a:t>директор НВК</a:t>
            </a:r>
          </a:p>
        </p:txBody>
      </p:sp>
      <p:sp>
        <p:nvSpPr>
          <p:cNvPr id="5126" name="WordArt 6"/>
          <p:cNvSpPr>
            <a:spLocks noChangeArrowheads="1" noChangeShapeType="1" noTextEdit="1"/>
          </p:cNvSpPr>
          <p:nvPr/>
        </p:nvSpPr>
        <p:spPr bwMode="auto">
          <a:xfrm>
            <a:off x="3132138" y="3573463"/>
            <a:ext cx="1954212" cy="360362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1000" kern="10">
                <a:ln w="9525">
                  <a:solidFill>
                    <a:schemeClr val="accent2"/>
                  </a:solidFill>
                  <a:round/>
                  <a:headEnd/>
                  <a:tailEnd/>
                </a:ln>
                <a:solidFill>
                  <a:srgbClr val="0033CC"/>
                </a:solidFill>
                <a:latin typeface="Georgia"/>
              </a:rPr>
              <a:t>спеціаліст вищої кваліфікаційної категорії,</a:t>
            </a:r>
          </a:p>
          <a:p>
            <a:pPr algn="ctr"/>
            <a:r>
              <a:rPr lang="ru-RU" sz="1000" kern="10">
                <a:ln w="9525">
                  <a:solidFill>
                    <a:schemeClr val="accent2"/>
                  </a:solidFill>
                  <a:round/>
                  <a:headEnd/>
                  <a:tailEnd/>
                </a:ln>
                <a:solidFill>
                  <a:srgbClr val="0033CC"/>
                </a:solidFill>
                <a:latin typeface="Georgia"/>
              </a:rPr>
              <a:t>педагогічне звання – "Вчитель-методист",</a:t>
            </a:r>
          </a:p>
          <a:p>
            <a:pPr algn="ctr"/>
            <a:r>
              <a:rPr lang="ru-RU" sz="1000" kern="10">
                <a:ln w="9525">
                  <a:solidFill>
                    <a:schemeClr val="accent2"/>
                  </a:solidFill>
                  <a:round/>
                  <a:headEnd/>
                  <a:tailEnd/>
                </a:ln>
                <a:solidFill>
                  <a:srgbClr val="0033CC"/>
                </a:solidFill>
                <a:latin typeface="Georgia"/>
              </a:rPr>
              <a:t> нагороджено нагрудним знаком "Відмінник </a:t>
            </a:r>
          </a:p>
          <a:p>
            <a:pPr algn="ctr"/>
            <a:r>
              <a:rPr lang="ru-RU" sz="1000" kern="10">
                <a:ln w="9525">
                  <a:solidFill>
                    <a:schemeClr val="accent2"/>
                  </a:solidFill>
                  <a:round/>
                  <a:headEnd/>
                  <a:tailEnd/>
                </a:ln>
                <a:solidFill>
                  <a:srgbClr val="0033CC"/>
                </a:solidFill>
                <a:latin typeface="Georgia"/>
              </a:rPr>
              <a:t>освти України", на посаді з 1994 року</a:t>
            </a:r>
          </a:p>
        </p:txBody>
      </p:sp>
      <p:sp>
        <p:nvSpPr>
          <p:cNvPr id="5127" name="WordArt 7"/>
          <p:cNvSpPr>
            <a:spLocks noChangeArrowheads="1" noChangeShapeType="1" noTextEdit="1"/>
          </p:cNvSpPr>
          <p:nvPr/>
        </p:nvSpPr>
        <p:spPr bwMode="auto">
          <a:xfrm>
            <a:off x="3132138" y="3213100"/>
            <a:ext cx="1954212" cy="25717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1600" kern="10">
                <a:ln w="9525">
                  <a:solidFill>
                    <a:schemeClr val="accent2"/>
                  </a:solidFill>
                  <a:round/>
                  <a:headEnd/>
                  <a:tailEnd/>
                </a:ln>
                <a:solidFill>
                  <a:srgbClr val="FF0066"/>
                </a:solidFill>
                <a:latin typeface="Georgia"/>
              </a:rPr>
              <a:t>заступник директора з навчально-виховної роботи</a:t>
            </a:r>
          </a:p>
        </p:txBody>
      </p:sp>
      <p:sp>
        <p:nvSpPr>
          <p:cNvPr id="5128" name="WordArt 8"/>
          <p:cNvSpPr>
            <a:spLocks noChangeArrowheads="1" noChangeShapeType="1" noTextEdit="1"/>
          </p:cNvSpPr>
          <p:nvPr/>
        </p:nvSpPr>
        <p:spPr bwMode="auto">
          <a:xfrm>
            <a:off x="3059113" y="2924175"/>
            <a:ext cx="1809750" cy="204788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1600" kern="10">
                <a:ln w="9525">
                  <a:solidFill>
                    <a:srgbClr val="993366"/>
                  </a:solidFill>
                  <a:round/>
                  <a:headEnd/>
                  <a:tailEnd/>
                </a:ln>
                <a:solidFill>
                  <a:srgbClr val="800080"/>
                </a:solidFill>
                <a:latin typeface="Arial"/>
                <a:cs typeface="Arial"/>
              </a:rPr>
              <a:t>Власова Зоя Анатоліївна</a:t>
            </a:r>
          </a:p>
        </p:txBody>
      </p:sp>
      <p:sp>
        <p:nvSpPr>
          <p:cNvPr id="5129" name="WordArt 9"/>
          <p:cNvSpPr>
            <a:spLocks noChangeArrowheads="1" noChangeShapeType="1" noTextEdit="1"/>
          </p:cNvSpPr>
          <p:nvPr/>
        </p:nvSpPr>
        <p:spPr bwMode="auto">
          <a:xfrm>
            <a:off x="5086350" y="4510088"/>
            <a:ext cx="1955800" cy="25717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1600" kern="10" dirty="0">
                <a:ln w="9525">
                  <a:solidFill>
                    <a:schemeClr val="accent2"/>
                  </a:solidFill>
                  <a:round/>
                  <a:headEnd/>
                  <a:tailEnd/>
                </a:ln>
                <a:solidFill>
                  <a:srgbClr val="0033CC"/>
                </a:solidFill>
                <a:latin typeface="Georgia"/>
              </a:rPr>
              <a:t>заступник директора з </a:t>
            </a:r>
            <a:r>
              <a:rPr lang="ru-RU" sz="1600" kern="10" dirty="0" err="1">
                <a:ln w="9525">
                  <a:solidFill>
                    <a:schemeClr val="accent2"/>
                  </a:solidFill>
                  <a:round/>
                  <a:headEnd/>
                  <a:tailEnd/>
                </a:ln>
                <a:solidFill>
                  <a:srgbClr val="0033CC"/>
                </a:solidFill>
                <a:latin typeface="Georgia"/>
              </a:rPr>
              <a:t>навчально-виховної</a:t>
            </a:r>
            <a:r>
              <a:rPr lang="ru-RU" sz="1600" kern="10" dirty="0">
                <a:ln w="9525">
                  <a:solidFill>
                    <a:schemeClr val="accent2"/>
                  </a:solidFill>
                  <a:round/>
                  <a:headEnd/>
                  <a:tailEnd/>
                </a:ln>
                <a:solidFill>
                  <a:srgbClr val="0033CC"/>
                </a:solidFill>
                <a:latin typeface="Georgia"/>
              </a:rPr>
              <a:t> </a:t>
            </a:r>
            <a:r>
              <a:rPr lang="ru-RU" sz="1600" kern="10" dirty="0" err="1">
                <a:ln w="9525">
                  <a:solidFill>
                    <a:schemeClr val="accent2"/>
                  </a:solidFill>
                  <a:round/>
                  <a:headEnd/>
                  <a:tailEnd/>
                </a:ln>
                <a:solidFill>
                  <a:srgbClr val="0033CC"/>
                </a:solidFill>
                <a:latin typeface="Georgia"/>
              </a:rPr>
              <a:t>роботи</a:t>
            </a:r>
            <a:endParaRPr lang="ru-RU" sz="1600" kern="10" dirty="0">
              <a:ln w="9525">
                <a:solidFill>
                  <a:schemeClr val="accent2"/>
                </a:solidFill>
                <a:round/>
                <a:headEnd/>
                <a:tailEnd/>
              </a:ln>
              <a:solidFill>
                <a:srgbClr val="0033CC"/>
              </a:solidFill>
              <a:latin typeface="Georgia"/>
            </a:endParaRPr>
          </a:p>
        </p:txBody>
      </p:sp>
      <p:sp>
        <p:nvSpPr>
          <p:cNvPr id="5130" name="WordArt 10"/>
          <p:cNvSpPr>
            <a:spLocks noChangeArrowheads="1" noChangeShapeType="1" noTextEdit="1"/>
          </p:cNvSpPr>
          <p:nvPr/>
        </p:nvSpPr>
        <p:spPr bwMode="auto">
          <a:xfrm>
            <a:off x="5086350" y="4765675"/>
            <a:ext cx="1955800" cy="360363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1000" kern="10">
                <a:ln w="9525">
                  <a:solidFill>
                    <a:schemeClr val="accent2"/>
                  </a:solidFill>
                  <a:round/>
                  <a:headEnd/>
                  <a:tailEnd/>
                </a:ln>
                <a:solidFill>
                  <a:srgbClr val="0033CC"/>
                </a:solidFill>
                <a:latin typeface="Georgia"/>
              </a:rPr>
              <a:t>спеціаліст вищої кваліфікаційної категорії,</a:t>
            </a:r>
          </a:p>
          <a:p>
            <a:pPr algn="ctr"/>
            <a:r>
              <a:rPr lang="ru-RU" sz="1000" kern="10">
                <a:ln w="9525">
                  <a:solidFill>
                    <a:schemeClr val="accent2"/>
                  </a:solidFill>
                  <a:round/>
                  <a:headEnd/>
                  <a:tailEnd/>
                </a:ln>
                <a:solidFill>
                  <a:srgbClr val="0033CC"/>
                </a:solidFill>
                <a:latin typeface="Georgia"/>
              </a:rPr>
              <a:t>педагогічне звання – «Старший вчитель»</a:t>
            </a:r>
          </a:p>
        </p:txBody>
      </p:sp>
      <p:sp>
        <p:nvSpPr>
          <p:cNvPr id="5131" name="WordArt 11"/>
          <p:cNvSpPr>
            <a:spLocks noChangeArrowheads="1" noChangeShapeType="1" noTextEdit="1"/>
          </p:cNvSpPr>
          <p:nvPr/>
        </p:nvSpPr>
        <p:spPr bwMode="auto">
          <a:xfrm>
            <a:off x="5076825" y="4365625"/>
            <a:ext cx="1809750" cy="1524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1600" kern="10">
                <a:ln w="9525">
                  <a:solidFill>
                    <a:srgbClr val="993366"/>
                  </a:solidFill>
                  <a:round/>
                  <a:headEnd/>
                  <a:tailEnd/>
                </a:ln>
                <a:solidFill>
                  <a:srgbClr val="800080"/>
                </a:solidFill>
                <a:latin typeface="Arial"/>
                <a:cs typeface="Arial"/>
              </a:rPr>
              <a:t>Оздоєва Ольга Миколаївна</a:t>
            </a:r>
          </a:p>
        </p:txBody>
      </p:sp>
      <p:sp>
        <p:nvSpPr>
          <p:cNvPr id="5132" name="WordArt 12"/>
          <p:cNvSpPr>
            <a:spLocks noChangeArrowheads="1" noChangeShapeType="1" noTextEdit="1"/>
          </p:cNvSpPr>
          <p:nvPr/>
        </p:nvSpPr>
        <p:spPr bwMode="auto">
          <a:xfrm>
            <a:off x="7019925" y="5445125"/>
            <a:ext cx="2005013" cy="255588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1600" kern="10">
                <a:ln w="9525">
                  <a:solidFill>
                    <a:srgbClr val="993366"/>
                  </a:solidFill>
                  <a:round/>
                  <a:headEnd/>
                  <a:tailEnd/>
                </a:ln>
                <a:solidFill>
                  <a:srgbClr val="800080"/>
                </a:solidFill>
                <a:latin typeface="Arial"/>
                <a:cs typeface="Arial"/>
              </a:rPr>
              <a:t>Тимошенко Тетяна Іванівна</a:t>
            </a:r>
          </a:p>
        </p:txBody>
      </p:sp>
      <p:sp>
        <p:nvSpPr>
          <p:cNvPr id="5133" name="WordArt 13"/>
          <p:cNvSpPr>
            <a:spLocks noChangeArrowheads="1" noChangeShapeType="1" noTextEdit="1"/>
          </p:cNvSpPr>
          <p:nvPr/>
        </p:nvSpPr>
        <p:spPr bwMode="auto">
          <a:xfrm>
            <a:off x="7019925" y="5661025"/>
            <a:ext cx="1954213" cy="25717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1600" kern="10">
                <a:ln w="9525">
                  <a:solidFill>
                    <a:schemeClr val="accent2"/>
                  </a:solidFill>
                  <a:round/>
                  <a:headEnd/>
                  <a:tailEnd/>
                </a:ln>
                <a:solidFill>
                  <a:srgbClr val="0033CC"/>
                </a:solidFill>
                <a:latin typeface="Georgia"/>
              </a:rPr>
              <a:t>заступник директора виховної роботи</a:t>
            </a:r>
          </a:p>
        </p:txBody>
      </p:sp>
      <p:sp>
        <p:nvSpPr>
          <p:cNvPr id="5134" name="WordArt 14"/>
          <p:cNvSpPr>
            <a:spLocks noChangeArrowheads="1" noChangeShapeType="1" noTextEdit="1"/>
          </p:cNvSpPr>
          <p:nvPr/>
        </p:nvSpPr>
        <p:spPr bwMode="auto">
          <a:xfrm>
            <a:off x="7019925" y="6021388"/>
            <a:ext cx="1954213" cy="360362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1000" kern="10">
                <a:ln w="9525">
                  <a:solidFill>
                    <a:schemeClr val="accent2"/>
                  </a:solidFill>
                  <a:round/>
                  <a:headEnd/>
                  <a:tailEnd/>
                </a:ln>
                <a:solidFill>
                  <a:srgbClr val="0033CC"/>
                </a:solidFill>
                <a:latin typeface="Georgia"/>
              </a:rPr>
              <a:t>спеціаліст першої кваліфікаційної категорії</a:t>
            </a:r>
          </a:p>
        </p:txBody>
      </p:sp>
      <p:pic>
        <p:nvPicPr>
          <p:cNvPr id="5136" name="Picture 16" descr="Резникова_СА_директор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97" y="1268761"/>
            <a:ext cx="1204853" cy="160937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7" name="Picture 17" descr="Оздоєва_ОМ_рос мова_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9608" y="4221088"/>
            <a:ext cx="1272406" cy="169711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8" name="Picture 18" descr="Тимошенко_ТІ_укр мова літ_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525" y="5229225"/>
            <a:ext cx="1114425" cy="1484313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9" name="Picture 19" descr="img +12321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3843" y="2843195"/>
            <a:ext cx="1257325" cy="1666893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0" name="Picture 20" descr="IMG_148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563" y="798513"/>
            <a:ext cx="2332037" cy="17510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1" name="Picture 21" descr="1img03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908050"/>
            <a:ext cx="2447925" cy="18700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  <p:pic>
        <p:nvPicPr>
          <p:cNvPr id="5142" name="Picture 22" descr="IMG_390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4868863"/>
            <a:ext cx="2228850" cy="167163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43" name="Text Box 23"/>
          <p:cNvSpPr txBox="1">
            <a:spLocks noChangeArrowheads="1"/>
          </p:cNvSpPr>
          <p:nvPr/>
        </p:nvSpPr>
        <p:spPr bwMode="auto">
          <a:xfrm>
            <a:off x="5292725" y="2708275"/>
            <a:ext cx="3851275" cy="1169551"/>
          </a:xfrm>
          <a:prstGeom prst="rect">
            <a:avLst/>
          </a:prstGeom>
          <a:solidFill>
            <a:srgbClr val="FF3300"/>
          </a:solidFill>
          <a:ln>
            <a:noFill/>
          </a:ln>
          <a:effectLst/>
        </p:spPr>
        <p:txBody>
          <a:bodyPr>
            <a:spAutoFit/>
          </a:bodyPr>
          <a:lstStyle/>
          <a:p>
            <a:pPr algn="ctr"/>
            <a:r>
              <a:rPr lang="uk-UA" sz="1400" i="1" dirty="0"/>
              <a:t>«Педагогічна ідея – це повітря,</a:t>
            </a:r>
            <a:endParaRPr lang="ru-RU" sz="1400" dirty="0"/>
          </a:p>
          <a:p>
            <a:pPr algn="ctr"/>
            <a:r>
              <a:rPr lang="uk-UA" sz="1400" i="1" dirty="0"/>
              <a:t>в якому розправляє крила</a:t>
            </a:r>
            <a:endParaRPr lang="ru-RU" sz="1400" dirty="0"/>
          </a:p>
          <a:p>
            <a:pPr algn="ctr"/>
            <a:r>
              <a:rPr lang="uk-UA" sz="1400" i="1" dirty="0"/>
              <a:t>педагогічна творчість»</a:t>
            </a:r>
            <a:endParaRPr lang="ru-RU" sz="1400" dirty="0"/>
          </a:p>
          <a:p>
            <a:pPr algn="ctr"/>
            <a:r>
              <a:rPr lang="uk-UA" sz="1400" dirty="0"/>
              <a:t>                     В.Сухомлинський</a:t>
            </a:r>
          </a:p>
          <a:p>
            <a:endParaRPr lang="ru-RU" sz="1400" b="1" i="1" dirty="0">
              <a:solidFill>
                <a:srgbClr val="FF0066"/>
              </a:solidFill>
            </a:endParaRPr>
          </a:p>
        </p:txBody>
      </p:sp>
      <p:pic>
        <p:nvPicPr>
          <p:cNvPr id="23" name="Picture 3" descr="E:\Татьяна\Анімації\cveta-583.gif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18065320">
            <a:off x="249156" y="4080309"/>
            <a:ext cx="1166813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2771801" y="6381750"/>
            <a:ext cx="30445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200" dirty="0" smtClean="0"/>
              <a:t>Власова Зоя Анатоліївна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4000856652"/>
      </p:ext>
    </p:extLst>
  </p:cSld>
  <p:clrMapOvr>
    <a:masterClrMapping/>
  </p:clrMapOvr>
  <p:transition advClick="0" advTm="8000">
    <p:wheel spokes="8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3563938" y="3644900"/>
            <a:ext cx="2016125" cy="1152525"/>
          </a:xfrm>
          <a:prstGeom prst="rect">
            <a:avLst/>
          </a:pr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uk-UA" sz="500" b="1">
              <a:solidFill>
                <a:srgbClr val="000000"/>
              </a:solidFill>
            </a:endParaRPr>
          </a:p>
          <a:p>
            <a:pPr algn="ctr"/>
            <a:endParaRPr lang="uk-UA" sz="500" b="1">
              <a:solidFill>
                <a:srgbClr val="000000"/>
              </a:solidFill>
            </a:endParaRPr>
          </a:p>
          <a:p>
            <a:pPr algn="ctr"/>
            <a:r>
              <a:rPr lang="uk-UA" sz="1600" b="1">
                <a:solidFill>
                  <a:srgbClr val="000000"/>
                </a:solidFill>
              </a:rPr>
              <a:t>Основні засоби </a:t>
            </a:r>
          </a:p>
          <a:p>
            <a:pPr algn="ctr"/>
            <a:r>
              <a:rPr lang="uk-UA" sz="1600" b="1">
                <a:solidFill>
                  <a:srgbClr val="000000"/>
                </a:solidFill>
              </a:rPr>
              <a:t>навчання </a:t>
            </a:r>
          </a:p>
          <a:p>
            <a:pPr algn="ctr"/>
            <a:r>
              <a:rPr lang="uk-UA" sz="1600" b="1">
                <a:solidFill>
                  <a:srgbClr val="000000"/>
                </a:solidFill>
              </a:rPr>
              <a:t>нового покоління</a:t>
            </a:r>
          </a:p>
          <a:p>
            <a:pPr algn="ctr"/>
            <a:endParaRPr lang="ru-RU" sz="1600" b="1">
              <a:solidFill>
                <a:srgbClr val="000000"/>
              </a:solidFill>
            </a:endParaRPr>
          </a:p>
        </p:txBody>
      </p:sp>
      <p:grpSp>
        <p:nvGrpSpPr>
          <p:cNvPr id="23569" name="Group 17"/>
          <p:cNvGrpSpPr>
            <a:grpSpLocks/>
          </p:cNvGrpSpPr>
          <p:nvPr/>
        </p:nvGrpSpPr>
        <p:grpSpPr bwMode="auto">
          <a:xfrm>
            <a:off x="323850" y="836613"/>
            <a:ext cx="2808288" cy="2735262"/>
            <a:chOff x="249" y="482"/>
            <a:chExt cx="1678" cy="1587"/>
          </a:xfrm>
        </p:grpSpPr>
        <p:sp>
          <p:nvSpPr>
            <p:cNvPr id="23557" name="Oval 5"/>
            <p:cNvSpPr>
              <a:spLocks noChangeArrowheads="1"/>
            </p:cNvSpPr>
            <p:nvPr/>
          </p:nvSpPr>
          <p:spPr bwMode="auto">
            <a:xfrm>
              <a:off x="249" y="482"/>
              <a:ext cx="1678" cy="158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pic>
          <p:nvPicPr>
            <p:cNvPr id="23559" name="Picture 7" descr="Monitor_15_Inch_Touchscreen_TFT_LCD_Monitor_with_VGA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EFF"/>
                </a:clrFrom>
                <a:clrTo>
                  <a:srgbClr val="FFFE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3661"/>
            <a:stretch>
              <a:fillRect/>
            </a:stretch>
          </p:blipFill>
          <p:spPr bwMode="auto">
            <a:xfrm>
              <a:off x="521" y="618"/>
              <a:ext cx="1043" cy="9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562" name="WordArt 10"/>
            <p:cNvSpPr>
              <a:spLocks noChangeArrowheads="1" noChangeShapeType="1" noTextEdit="1"/>
            </p:cNvSpPr>
            <p:nvPr/>
          </p:nvSpPr>
          <p:spPr bwMode="auto">
            <a:xfrm>
              <a:off x="612" y="1298"/>
              <a:ext cx="998" cy="590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spcFirstLastPara="1" wrap="none" fromWordArt="1">
              <a:prstTxWarp prst="textArchDown">
                <a:avLst>
                  <a:gd name="adj" fmla="val 21554654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Arial"/>
                  <a:cs typeface="Arial"/>
                </a:rPr>
                <a:t>сенсорні монітори</a:t>
              </a:r>
            </a:p>
          </p:txBody>
        </p:sp>
      </p:grpSp>
      <p:grpSp>
        <p:nvGrpSpPr>
          <p:cNvPr id="23570" name="Group 18"/>
          <p:cNvGrpSpPr>
            <a:grpSpLocks/>
          </p:cNvGrpSpPr>
          <p:nvPr/>
        </p:nvGrpSpPr>
        <p:grpSpPr bwMode="auto">
          <a:xfrm>
            <a:off x="3276600" y="188913"/>
            <a:ext cx="2590800" cy="2520950"/>
            <a:chOff x="2154" y="0"/>
            <a:chExt cx="1588" cy="1588"/>
          </a:xfrm>
        </p:grpSpPr>
        <p:sp>
          <p:nvSpPr>
            <p:cNvPr id="23560" name="Oval 8"/>
            <p:cNvSpPr>
              <a:spLocks noChangeArrowheads="1"/>
            </p:cNvSpPr>
            <p:nvPr/>
          </p:nvSpPr>
          <p:spPr bwMode="auto">
            <a:xfrm>
              <a:off x="2154" y="0"/>
              <a:ext cx="1588" cy="1588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pic>
          <p:nvPicPr>
            <p:cNvPr id="23564" name="Picture 12" descr="internet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72" y="210"/>
              <a:ext cx="897" cy="8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565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2426" y="845"/>
              <a:ext cx="1043" cy="497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spcFirstLastPara="1" wrap="none" fromWordArt="1">
              <a:prstTxWarp prst="textArchDown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ru-RU" sz="3600" kern="10" normalizeH="1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Arial"/>
                  <a:cs typeface="Arial"/>
                </a:rPr>
                <a:t>Глобальна </a:t>
              </a:r>
            </a:p>
            <a:p>
              <a:pPr algn="ctr"/>
              <a:r>
                <a:rPr lang="ru-RU" sz="3600" kern="10" normalizeH="1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Arial"/>
                  <a:cs typeface="Arial"/>
                </a:rPr>
                <a:t>комп'ютерна мережа</a:t>
              </a:r>
            </a:p>
          </p:txBody>
        </p:sp>
      </p:grpSp>
      <p:grpSp>
        <p:nvGrpSpPr>
          <p:cNvPr id="23571" name="Group 19"/>
          <p:cNvGrpSpPr>
            <a:grpSpLocks/>
          </p:cNvGrpSpPr>
          <p:nvPr/>
        </p:nvGrpSpPr>
        <p:grpSpPr bwMode="auto">
          <a:xfrm>
            <a:off x="6084888" y="1125538"/>
            <a:ext cx="2663825" cy="2663825"/>
            <a:chOff x="3833" y="709"/>
            <a:chExt cx="1678" cy="1678"/>
          </a:xfrm>
        </p:grpSpPr>
        <p:sp>
          <p:nvSpPr>
            <p:cNvPr id="23561" name="Oval 9"/>
            <p:cNvSpPr>
              <a:spLocks noChangeArrowheads="1"/>
            </p:cNvSpPr>
            <p:nvPr/>
          </p:nvSpPr>
          <p:spPr bwMode="auto">
            <a:xfrm>
              <a:off x="3833" y="709"/>
              <a:ext cx="1678" cy="1678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pic>
          <p:nvPicPr>
            <p:cNvPr id="23567" name="Picture 15" descr="oifs_cit_tlt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05" y="935"/>
              <a:ext cx="1213" cy="9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568" name="WordArt 16"/>
            <p:cNvSpPr>
              <a:spLocks noChangeArrowheads="1" noChangeShapeType="1" noTextEdit="1"/>
            </p:cNvSpPr>
            <p:nvPr/>
          </p:nvSpPr>
          <p:spPr bwMode="auto">
            <a:xfrm>
              <a:off x="4105" y="1570"/>
              <a:ext cx="1134" cy="590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spcFirstLastPara="1" wrap="none" fromWordArt="1">
              <a:prstTxWarp prst="textArchDown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ru-RU" sz="10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Arial"/>
                  <a:cs typeface="Arial"/>
                </a:rPr>
                <a:t>вмонтовані в</a:t>
              </a:r>
            </a:p>
            <a:p>
              <a:pPr algn="ctr"/>
              <a:r>
                <a:rPr lang="ru-RU" sz="10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Arial"/>
                  <a:cs typeface="Arial"/>
                </a:rPr>
                <a:t> стіну відео панелі</a:t>
              </a:r>
            </a:p>
          </p:txBody>
        </p:sp>
      </p:grpSp>
      <p:sp>
        <p:nvSpPr>
          <p:cNvPr id="23572" name="AutoShape 20"/>
          <p:cNvSpPr>
            <a:spLocks noChangeArrowheads="1"/>
          </p:cNvSpPr>
          <p:nvPr/>
        </p:nvSpPr>
        <p:spPr bwMode="auto">
          <a:xfrm rot="13668433">
            <a:off x="2951956" y="3104357"/>
            <a:ext cx="792163" cy="431800"/>
          </a:xfrm>
          <a:prstGeom prst="notchedRightArrow">
            <a:avLst>
              <a:gd name="adj1" fmla="val 50000"/>
              <a:gd name="adj2" fmla="val 45864"/>
            </a:avLst>
          </a:pr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3573" name="AutoShape 21"/>
          <p:cNvSpPr>
            <a:spLocks noChangeArrowheads="1"/>
          </p:cNvSpPr>
          <p:nvPr/>
        </p:nvSpPr>
        <p:spPr bwMode="auto">
          <a:xfrm rot="59243064">
            <a:off x="4104481" y="2961482"/>
            <a:ext cx="792163" cy="431800"/>
          </a:xfrm>
          <a:prstGeom prst="notchedRightArrow">
            <a:avLst>
              <a:gd name="adj1" fmla="val 50000"/>
              <a:gd name="adj2" fmla="val 45864"/>
            </a:avLst>
          </a:pr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3574" name="AutoShape 22"/>
          <p:cNvSpPr>
            <a:spLocks noChangeArrowheads="1"/>
          </p:cNvSpPr>
          <p:nvPr/>
        </p:nvSpPr>
        <p:spPr bwMode="auto">
          <a:xfrm rot="19270323">
            <a:off x="5364163" y="3141663"/>
            <a:ext cx="792162" cy="431800"/>
          </a:xfrm>
          <a:prstGeom prst="notchedRightArrow">
            <a:avLst>
              <a:gd name="adj1" fmla="val 50000"/>
              <a:gd name="adj2" fmla="val 45864"/>
            </a:avLst>
          </a:pr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3575" name="Rectangle 23"/>
          <p:cNvSpPr>
            <a:spLocks noChangeArrowheads="1"/>
          </p:cNvSpPr>
          <p:nvPr/>
        </p:nvSpPr>
        <p:spPr bwMode="auto">
          <a:xfrm>
            <a:off x="468313" y="5084763"/>
            <a:ext cx="8377237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uk-UA" dirty="0"/>
              <a:t>     Учні ж на основі аналізу фактів висуватимуть припущення, виводитимуть </a:t>
            </a:r>
          </a:p>
          <a:p>
            <a:r>
              <a:rPr lang="uk-UA" dirty="0"/>
              <a:t>закономірності та перевірятимуть їх за допомогою інтерактивного відео.</a:t>
            </a:r>
            <a:endParaRPr lang="ru-RU" dirty="0"/>
          </a:p>
          <a:p>
            <a:r>
              <a:rPr lang="uk-UA" dirty="0"/>
              <a:t>      Книжки і вчителі як джерела знань відійдуть на задній план.</a:t>
            </a:r>
          </a:p>
          <a:p>
            <a:r>
              <a:rPr lang="uk-UA" dirty="0"/>
              <a:t>      Мультимедійні документи візьмуть на себе функції підручників</a:t>
            </a:r>
            <a:r>
              <a:rPr lang="ru-RU" dirty="0"/>
              <a:t> </a:t>
            </a:r>
          </a:p>
        </p:txBody>
      </p:sp>
      <p:pic>
        <p:nvPicPr>
          <p:cNvPr id="19" name="Picture 6" descr="E:\Татьяна\Анімації\725779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-511962">
            <a:off x="1312019" y="3819904"/>
            <a:ext cx="908934" cy="1127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6" descr="E:\Татьяна\Анімації\725779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2155940">
            <a:off x="7715192" y="3684095"/>
            <a:ext cx="1093328" cy="1356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3516440" y="6453117"/>
            <a:ext cx="21094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200" b="1" dirty="0" smtClean="0"/>
              <a:t>Власова Зоя Анатоліївна</a:t>
            </a:r>
            <a:endParaRPr lang="ru-RU" sz="1200" b="1" dirty="0"/>
          </a:p>
        </p:txBody>
      </p:sp>
    </p:spTree>
    <p:extLst>
      <p:ext uri="{BB962C8B-B14F-4D97-AF65-F5344CB8AC3E}">
        <p14:creationId xmlns:p14="http://schemas.microsoft.com/office/powerpoint/2010/main" val="1614056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>
            <a:spLocks noChangeArrowheads="1"/>
          </p:cNvSpPr>
          <p:nvPr/>
        </p:nvSpPr>
        <p:spPr bwMode="auto">
          <a:xfrm>
            <a:off x="3779838" y="2333625"/>
            <a:ext cx="5364162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3600" b="1" i="1" dirty="0">
                <a:solidFill>
                  <a:srgbClr val="6600CC"/>
                </a:solidFill>
                <a:latin typeface="Monotype Corsiva" pitchFamily="66" charset="0"/>
              </a:rPr>
              <a:t>Життя у кожного одне!</a:t>
            </a:r>
          </a:p>
          <a:p>
            <a:pPr algn="ctr"/>
            <a:r>
              <a:rPr lang="uk-UA" sz="3600" b="1" i="1" dirty="0">
                <a:solidFill>
                  <a:srgbClr val="6600CC"/>
                </a:solidFill>
                <a:latin typeface="Monotype Corsiva" pitchFamily="66" charset="0"/>
              </a:rPr>
              <a:t>І дякувати треба</a:t>
            </a:r>
          </a:p>
          <a:p>
            <a:pPr algn="ctr"/>
            <a:r>
              <a:rPr lang="uk-UA" sz="3600" b="1" i="1" dirty="0">
                <a:solidFill>
                  <a:srgbClr val="6600CC"/>
                </a:solidFill>
                <a:latin typeface="Monotype Corsiva" pitchFamily="66" charset="0"/>
              </a:rPr>
              <a:t>За те, що сонце золоте </a:t>
            </a:r>
          </a:p>
          <a:p>
            <a:pPr algn="ctr"/>
            <a:r>
              <a:rPr lang="uk-UA" sz="3600" b="1" i="1" dirty="0">
                <a:solidFill>
                  <a:srgbClr val="6600CC"/>
                </a:solidFill>
                <a:latin typeface="Monotype Corsiva" pitchFamily="66" charset="0"/>
              </a:rPr>
              <a:t>Горить посеред неба.</a:t>
            </a:r>
          </a:p>
          <a:p>
            <a:pPr algn="ctr"/>
            <a:r>
              <a:rPr lang="uk-UA" sz="3600" b="1" i="1" dirty="0">
                <a:solidFill>
                  <a:srgbClr val="6600CC"/>
                </a:solidFill>
                <a:latin typeface="Monotype Corsiva" pitchFamily="66" charset="0"/>
              </a:rPr>
              <a:t>За те, що ноги в школу йдуть</a:t>
            </a:r>
          </a:p>
          <a:p>
            <a:pPr algn="ctr"/>
            <a:r>
              <a:rPr lang="uk-UA" sz="3600" b="1" i="1" dirty="0">
                <a:solidFill>
                  <a:srgbClr val="6600CC"/>
                </a:solidFill>
                <a:latin typeface="Monotype Corsiva" pitchFamily="66" charset="0"/>
              </a:rPr>
              <a:t>І власну тінь толочать,</a:t>
            </a:r>
          </a:p>
          <a:p>
            <a:pPr algn="ctr"/>
            <a:r>
              <a:rPr lang="uk-UA" sz="3600" b="1" i="1" dirty="0">
                <a:solidFill>
                  <a:srgbClr val="6600CC"/>
                </a:solidFill>
                <a:latin typeface="Monotype Corsiva" pitchFamily="66" charset="0"/>
              </a:rPr>
              <a:t>За те, що квітку в саду,</a:t>
            </a:r>
          </a:p>
          <a:p>
            <a:pPr algn="ctr"/>
            <a:r>
              <a:rPr lang="uk-UA" sz="3600" b="1" i="1" dirty="0">
                <a:solidFill>
                  <a:srgbClr val="6600CC"/>
                </a:solidFill>
                <a:latin typeface="Monotype Corsiva" pitchFamily="66" charset="0"/>
              </a:rPr>
              <a:t>Бджола крильми лоскоче!</a:t>
            </a:r>
            <a:endParaRPr lang="ru-RU" sz="3600" b="1" i="1" dirty="0">
              <a:solidFill>
                <a:srgbClr val="6600CC"/>
              </a:solidFill>
              <a:latin typeface="Monotype Corsiva" pitchFamily="66" charset="0"/>
            </a:endParaRPr>
          </a:p>
        </p:txBody>
      </p:sp>
      <p:pic>
        <p:nvPicPr>
          <p:cNvPr id="4" name="Picture 17" descr="148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028" name="Picture 13" descr="Vlinder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151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7" descr="2f2e6267c307"/>
          <p:cNvPicPr>
            <a:picLocks noChangeAspect="1" noChangeArrowheads="1"/>
          </p:cNvPicPr>
          <p:nvPr/>
        </p:nvPicPr>
        <p:blipFill>
          <a:blip r:embed="rId4">
            <a:lum bright="18000" contrast="18000"/>
          </a:blip>
          <a:srcRect/>
          <a:stretch>
            <a:fillRect/>
          </a:stretch>
        </p:blipFill>
        <p:spPr bwMode="auto">
          <a:xfrm>
            <a:off x="219075" y="2536825"/>
            <a:ext cx="3276600" cy="429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9030" name="Прямоугольник 6"/>
          <p:cNvSpPr>
            <a:spLocks noChangeArrowheads="1"/>
          </p:cNvSpPr>
          <p:nvPr/>
        </p:nvSpPr>
        <p:spPr bwMode="auto">
          <a:xfrm>
            <a:off x="2113909" y="6550025"/>
            <a:ext cx="210948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uk-UA" sz="1200" b="1" dirty="0" smtClean="0"/>
              <a:t>Власова Зоя Анатоліївна</a:t>
            </a:r>
            <a:endParaRPr lang="en-US" sz="1200" b="1" dirty="0"/>
          </a:p>
        </p:txBody>
      </p:sp>
      <p:pic>
        <p:nvPicPr>
          <p:cNvPr id="7" name="Picture 13" descr="Vlinder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" y="152400"/>
            <a:ext cx="9144000" cy="151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12000"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049" name="Picture 7" descr="033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75" y="-69850"/>
            <a:ext cx="9347200" cy="701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кутник 5"/>
          <p:cNvSpPr/>
          <p:nvPr/>
        </p:nvSpPr>
        <p:spPr>
          <a:xfrm>
            <a:off x="-50800" y="188913"/>
            <a:ext cx="9374188" cy="13223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8000" b="1" i="1" spc="50" dirty="0">
                <a:ln w="11430"/>
                <a:solidFill>
                  <a:srgbClr val="FF006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  <a:cs typeface="+mn-cs"/>
              </a:rPr>
              <a:t>Дякую за увагу!</a:t>
            </a:r>
            <a:endParaRPr lang="ru-RU" sz="8000" b="1" i="1" spc="50" dirty="0">
              <a:ln w="11430"/>
              <a:solidFill>
                <a:srgbClr val="FF0066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  <a:cs typeface="+mn-cs"/>
            </a:endParaRPr>
          </a:p>
        </p:txBody>
      </p:sp>
      <p:pic>
        <p:nvPicPr>
          <p:cNvPr id="7" name="Picture 9" descr="bloemen_004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75" y="4560888"/>
            <a:ext cx="1066800" cy="153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9" descr="bloemen_004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18375" y="4273550"/>
            <a:ext cx="1066800" cy="153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9" descr="bloemen_004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5450" y="5081588"/>
            <a:ext cx="1066800" cy="153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 descr="bloemen_004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77200" y="5427663"/>
            <a:ext cx="1066800" cy="153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9" descr="bloemen_004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23188" y="4810125"/>
            <a:ext cx="1066800" cy="153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9" descr="bloemen_004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82650" y="5503863"/>
            <a:ext cx="1066800" cy="153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0" descr="bloemen_008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5913" y="4833938"/>
            <a:ext cx="866775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0" descr="bloemen_008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42950" y="5368925"/>
            <a:ext cx="866775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0" descr="bloemen_008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56550" y="5184775"/>
            <a:ext cx="866775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0" descr="bloemen_008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39050" y="4600575"/>
            <a:ext cx="866775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5" descr="r3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1148665">
            <a:off x="-207963" y="-246063"/>
            <a:ext cx="1047751" cy="1085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5" descr="r3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3326280">
            <a:off x="8351837" y="-160337"/>
            <a:ext cx="1047751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10" descr="bloemen_008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3200" y="2563813"/>
            <a:ext cx="866775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10" descr="bloemen_008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418388" y="2263775"/>
            <a:ext cx="866775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9" descr="bloemen_004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43800" y="2006600"/>
            <a:ext cx="1066800" cy="153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9" descr="bloemen_004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90488" y="2276475"/>
            <a:ext cx="1066801" cy="153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10" descr="bloemen_008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02575" y="2319338"/>
            <a:ext cx="866775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10" descr="bloemen_008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23825" y="2563813"/>
            <a:ext cx="866775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6" descr="{title}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214938" y="5214938"/>
            <a:ext cx="1857375" cy="164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0070" name="Прямоугольник 26"/>
          <p:cNvSpPr>
            <a:spLocks noChangeArrowheads="1"/>
          </p:cNvSpPr>
          <p:nvPr/>
        </p:nvSpPr>
        <p:spPr bwMode="auto">
          <a:xfrm>
            <a:off x="2843808" y="6581001"/>
            <a:ext cx="210948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1200" b="1" dirty="0" smtClean="0"/>
              <a:t>Власова Зоя Анатоліївна</a:t>
            </a:r>
            <a:endParaRPr lang="en-US" sz="1200" b="1" dirty="0"/>
          </a:p>
        </p:txBody>
      </p:sp>
    </p:spTree>
  </p:cSld>
  <p:clrMapOvr>
    <a:masterClrMapping/>
  </p:clrMapOvr>
  <p:transition spd="slow" advClick="0" advTm="10000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60350"/>
            <a:ext cx="8569325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4" name="WordArt 6"/>
          <p:cNvSpPr>
            <a:spLocks noChangeArrowheads="1" noChangeShapeType="1" noTextEdit="1"/>
          </p:cNvSpPr>
          <p:nvPr/>
        </p:nvSpPr>
        <p:spPr bwMode="auto">
          <a:xfrm>
            <a:off x="1042988" y="404813"/>
            <a:ext cx="7416800" cy="9906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Deflate">
              <a:avLst>
                <a:gd name="adj" fmla="val 34935"/>
              </a:avLst>
            </a:prstTxWarp>
          </a:bodyPr>
          <a:lstStyle/>
          <a:p>
            <a:pPr algn="ctr"/>
            <a:r>
              <a:rPr lang="ru-RU" sz="24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00CC"/>
                </a:solidFill>
                <a:latin typeface="Impact"/>
              </a:rPr>
              <a:t>Форми і методи  управління інноваційним процесом</a:t>
            </a: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922443911"/>
              </p:ext>
            </p:extLst>
          </p:nvPr>
        </p:nvGraphicFramePr>
        <p:xfrm>
          <a:off x="289126" y="254482"/>
          <a:ext cx="8686800" cy="6176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5" name="Picture 11" descr="F:\Татьяна\Анімації\animaciya-181.gif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491880" y="5376697"/>
            <a:ext cx="2019300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311666" y="6340678"/>
            <a:ext cx="19763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200" dirty="0" smtClean="0"/>
              <a:t>Власова Зоя Анатоліївна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3910678423"/>
      </p:ext>
    </p:extLst>
  </p:cSld>
  <p:clrMapOvr>
    <a:masterClrMapping/>
  </p:clrMapOvr>
  <p:transition advClick="0" advTm="20000">
    <p:wipe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04221"/>
            <a:ext cx="8569325" cy="165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793902" y="1859983"/>
            <a:ext cx="8350098" cy="4093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kumimoji="0" lang="ru-RU" sz="2000" dirty="0">
                <a:solidFill>
                  <a:srgbClr val="FF0066"/>
                </a:solidFill>
              </a:rPr>
              <a:t>У </a:t>
            </a:r>
            <a:r>
              <a:rPr kumimoji="0" lang="ru-RU" sz="2000" dirty="0" smtClean="0">
                <a:solidFill>
                  <a:srgbClr val="FF0066"/>
                </a:solidFill>
              </a:rPr>
              <a:t>2011-2012 </a:t>
            </a:r>
            <a:r>
              <a:rPr kumimoji="0" lang="ru-RU" sz="2000" dirty="0" err="1">
                <a:solidFill>
                  <a:srgbClr val="FF0066"/>
                </a:solidFill>
              </a:rPr>
              <a:t>навчальному</a:t>
            </a:r>
            <a:r>
              <a:rPr kumimoji="0" lang="ru-RU" sz="2000" dirty="0">
                <a:solidFill>
                  <a:srgbClr val="FF0066"/>
                </a:solidFill>
              </a:rPr>
              <a:t> </a:t>
            </a:r>
            <a:r>
              <a:rPr kumimoji="0" lang="ru-RU" sz="2000" dirty="0" err="1">
                <a:solidFill>
                  <a:srgbClr val="FF0066"/>
                </a:solidFill>
              </a:rPr>
              <a:t>році</a:t>
            </a:r>
            <a:r>
              <a:rPr kumimoji="0" lang="ru-RU" sz="2000" dirty="0">
                <a:solidFill>
                  <a:srgbClr val="FF0066"/>
                </a:solidFill>
              </a:rPr>
              <a:t> методична робота в НВК </a:t>
            </a:r>
          </a:p>
          <a:p>
            <a:r>
              <a:rPr kumimoji="0" lang="ru-RU" sz="2000" dirty="0" err="1">
                <a:solidFill>
                  <a:srgbClr val="FF0066"/>
                </a:solidFill>
              </a:rPr>
              <a:t>здійснювалася</a:t>
            </a:r>
            <a:r>
              <a:rPr kumimoji="0" lang="ru-RU" sz="2000" dirty="0">
                <a:solidFill>
                  <a:srgbClr val="FF0066"/>
                </a:solidFill>
              </a:rPr>
              <a:t> </a:t>
            </a:r>
            <a:r>
              <a:rPr kumimoji="0" lang="ru-RU" sz="2000" dirty="0" err="1">
                <a:solidFill>
                  <a:srgbClr val="FF0066"/>
                </a:solidFill>
              </a:rPr>
              <a:t>відповідно</a:t>
            </a:r>
            <a:r>
              <a:rPr kumimoji="0" lang="ru-RU" sz="2000" dirty="0">
                <a:solidFill>
                  <a:srgbClr val="FF0066"/>
                </a:solidFill>
              </a:rPr>
              <a:t> до </a:t>
            </a:r>
            <a:r>
              <a:rPr kumimoji="0" lang="ru-RU" sz="2000" dirty="0" err="1">
                <a:solidFill>
                  <a:srgbClr val="FF0066"/>
                </a:solidFill>
              </a:rPr>
              <a:t>Законів</a:t>
            </a:r>
            <a:r>
              <a:rPr kumimoji="0" lang="ru-RU" sz="2000" dirty="0">
                <a:solidFill>
                  <a:srgbClr val="FF0066"/>
                </a:solidFill>
              </a:rPr>
              <a:t> </a:t>
            </a:r>
            <a:r>
              <a:rPr kumimoji="0" lang="ru-RU" sz="2000" dirty="0" err="1">
                <a:solidFill>
                  <a:srgbClr val="FF0066"/>
                </a:solidFill>
              </a:rPr>
              <a:t>України</a:t>
            </a:r>
            <a:r>
              <a:rPr kumimoji="0" lang="ru-RU" sz="2000" dirty="0">
                <a:solidFill>
                  <a:srgbClr val="FF0066"/>
                </a:solidFill>
              </a:rPr>
              <a:t> “Про </a:t>
            </a:r>
            <a:r>
              <a:rPr kumimoji="0" lang="ru-RU" sz="2000" dirty="0" err="1">
                <a:solidFill>
                  <a:srgbClr val="FF0066"/>
                </a:solidFill>
              </a:rPr>
              <a:t>освіту</a:t>
            </a:r>
            <a:r>
              <a:rPr kumimoji="0" lang="ru-RU" sz="2000" dirty="0">
                <a:solidFill>
                  <a:srgbClr val="FF0066"/>
                </a:solidFill>
              </a:rPr>
              <a:t>”, </a:t>
            </a:r>
          </a:p>
          <a:p>
            <a:r>
              <a:rPr kumimoji="0" lang="ru-RU" sz="2000" dirty="0">
                <a:solidFill>
                  <a:srgbClr val="FF0066"/>
                </a:solidFill>
              </a:rPr>
              <a:t>“Про </a:t>
            </a:r>
            <a:r>
              <a:rPr kumimoji="0" lang="ru-RU" sz="2000" dirty="0" err="1">
                <a:solidFill>
                  <a:srgbClr val="FF0066"/>
                </a:solidFill>
              </a:rPr>
              <a:t>загальну</a:t>
            </a:r>
            <a:r>
              <a:rPr kumimoji="0" lang="ru-RU" sz="2000" dirty="0">
                <a:solidFill>
                  <a:srgbClr val="FF0066"/>
                </a:solidFill>
              </a:rPr>
              <a:t> </a:t>
            </a:r>
            <a:r>
              <a:rPr kumimoji="0" lang="ru-RU" sz="2000" dirty="0" err="1">
                <a:solidFill>
                  <a:srgbClr val="FF0066"/>
                </a:solidFill>
              </a:rPr>
              <a:t>середню</a:t>
            </a:r>
            <a:r>
              <a:rPr kumimoji="0" lang="ru-RU" sz="2000" dirty="0">
                <a:solidFill>
                  <a:srgbClr val="FF0066"/>
                </a:solidFill>
              </a:rPr>
              <a:t> </a:t>
            </a:r>
            <a:r>
              <a:rPr kumimoji="0" lang="ru-RU" sz="2000" dirty="0" err="1">
                <a:solidFill>
                  <a:srgbClr val="FF0066"/>
                </a:solidFill>
              </a:rPr>
              <a:t>освіту</a:t>
            </a:r>
            <a:r>
              <a:rPr kumimoji="0" lang="ru-RU" sz="2000" dirty="0">
                <a:solidFill>
                  <a:srgbClr val="FF0066"/>
                </a:solidFill>
              </a:rPr>
              <a:t>”, </a:t>
            </a:r>
          </a:p>
          <a:p>
            <a:r>
              <a:rPr kumimoji="0" lang="ru-RU" sz="2000" dirty="0" err="1">
                <a:solidFill>
                  <a:srgbClr val="FF0066"/>
                </a:solidFill>
              </a:rPr>
              <a:t>Національної</a:t>
            </a:r>
            <a:r>
              <a:rPr kumimoji="0" lang="ru-RU" sz="2000" dirty="0">
                <a:solidFill>
                  <a:srgbClr val="FF0066"/>
                </a:solidFill>
              </a:rPr>
              <a:t> </a:t>
            </a:r>
            <a:r>
              <a:rPr kumimoji="0" lang="ru-RU" sz="2000" dirty="0" err="1">
                <a:solidFill>
                  <a:srgbClr val="FF0066"/>
                </a:solidFill>
              </a:rPr>
              <a:t>доктрини</a:t>
            </a:r>
            <a:r>
              <a:rPr kumimoji="0" lang="ru-RU" sz="2000" dirty="0">
                <a:solidFill>
                  <a:srgbClr val="FF0066"/>
                </a:solidFill>
              </a:rPr>
              <a:t> </a:t>
            </a:r>
            <a:r>
              <a:rPr kumimoji="0" lang="ru-RU" sz="2000" dirty="0" err="1">
                <a:solidFill>
                  <a:srgbClr val="FF0066"/>
                </a:solidFill>
              </a:rPr>
              <a:t>розвитку</a:t>
            </a:r>
            <a:r>
              <a:rPr kumimoji="0" lang="ru-RU" sz="2000" dirty="0">
                <a:solidFill>
                  <a:srgbClr val="FF0066"/>
                </a:solidFill>
              </a:rPr>
              <a:t> </a:t>
            </a:r>
            <a:r>
              <a:rPr kumimoji="0" lang="ru-RU" sz="2000" dirty="0" err="1">
                <a:solidFill>
                  <a:srgbClr val="FF0066"/>
                </a:solidFill>
              </a:rPr>
              <a:t>освіти</a:t>
            </a:r>
            <a:r>
              <a:rPr kumimoji="0" lang="ru-RU" sz="2000" dirty="0">
                <a:solidFill>
                  <a:srgbClr val="FF0066"/>
                </a:solidFill>
              </a:rPr>
              <a:t>,  </a:t>
            </a:r>
          </a:p>
          <a:p>
            <a:r>
              <a:rPr kumimoji="0" lang="ru-RU" sz="2000" dirty="0">
                <a:solidFill>
                  <a:srgbClr val="FF0066"/>
                </a:solidFill>
              </a:rPr>
              <a:t>наказу </a:t>
            </a:r>
            <a:r>
              <a:rPr kumimoji="0" lang="ru-RU" sz="2000" dirty="0" err="1">
                <a:solidFill>
                  <a:srgbClr val="FF0066"/>
                </a:solidFill>
              </a:rPr>
              <a:t>відділу</a:t>
            </a:r>
            <a:r>
              <a:rPr kumimoji="0" lang="ru-RU" sz="2000" dirty="0">
                <a:solidFill>
                  <a:srgbClr val="FF0066"/>
                </a:solidFill>
              </a:rPr>
              <a:t> </a:t>
            </a:r>
            <a:r>
              <a:rPr kumimoji="0" lang="ru-RU" sz="2000" dirty="0" err="1">
                <a:solidFill>
                  <a:srgbClr val="FF0066"/>
                </a:solidFill>
              </a:rPr>
              <a:t>освіти</a:t>
            </a:r>
            <a:r>
              <a:rPr kumimoji="0" lang="ru-RU" sz="2000" dirty="0">
                <a:solidFill>
                  <a:srgbClr val="FF0066"/>
                </a:solidFill>
              </a:rPr>
              <a:t> </a:t>
            </a:r>
            <a:r>
              <a:rPr kumimoji="0" lang="ru-RU" sz="2000" dirty="0" err="1">
                <a:solidFill>
                  <a:srgbClr val="FF0066"/>
                </a:solidFill>
              </a:rPr>
              <a:t>Дергачівської</a:t>
            </a:r>
            <a:r>
              <a:rPr kumimoji="0" lang="ru-RU" sz="2000" dirty="0">
                <a:solidFill>
                  <a:srgbClr val="FF0066"/>
                </a:solidFill>
              </a:rPr>
              <a:t> </a:t>
            </a:r>
          </a:p>
          <a:p>
            <a:r>
              <a:rPr kumimoji="0" lang="ru-RU" sz="2000" dirty="0" err="1">
                <a:solidFill>
                  <a:srgbClr val="FF0066"/>
                </a:solidFill>
              </a:rPr>
              <a:t>райдержадміністрації</a:t>
            </a:r>
            <a:r>
              <a:rPr kumimoji="0" lang="ru-RU" sz="2000" dirty="0">
                <a:solidFill>
                  <a:srgbClr val="FF0066"/>
                </a:solidFill>
              </a:rPr>
              <a:t> №</a:t>
            </a:r>
            <a:r>
              <a:rPr kumimoji="0" lang="ru-RU" sz="2000" dirty="0" smtClean="0">
                <a:solidFill>
                  <a:srgbClr val="FF0066"/>
                </a:solidFill>
              </a:rPr>
              <a:t>158 </a:t>
            </a:r>
            <a:r>
              <a:rPr kumimoji="0" lang="ru-RU" sz="2000" dirty="0" err="1">
                <a:solidFill>
                  <a:srgbClr val="FF0066"/>
                </a:solidFill>
              </a:rPr>
              <a:t>від</a:t>
            </a:r>
            <a:r>
              <a:rPr kumimoji="0" lang="ru-RU" sz="2000" dirty="0">
                <a:solidFill>
                  <a:srgbClr val="FF0066"/>
                </a:solidFill>
              </a:rPr>
              <a:t> </a:t>
            </a:r>
            <a:r>
              <a:rPr kumimoji="0" lang="ru-RU" sz="2000" dirty="0" smtClean="0">
                <a:solidFill>
                  <a:srgbClr val="FF0066"/>
                </a:solidFill>
              </a:rPr>
              <a:t>10.06.2011р</a:t>
            </a:r>
            <a:r>
              <a:rPr kumimoji="0" lang="ru-RU" sz="2000" dirty="0">
                <a:solidFill>
                  <a:srgbClr val="FF0066"/>
                </a:solidFill>
              </a:rPr>
              <a:t>.</a:t>
            </a:r>
          </a:p>
          <a:p>
            <a:r>
              <a:rPr kumimoji="0" lang="ru-RU" sz="2000" dirty="0">
                <a:solidFill>
                  <a:srgbClr val="FF0066"/>
                </a:solidFill>
              </a:rPr>
              <a:t> «Про </a:t>
            </a:r>
            <a:r>
              <a:rPr kumimoji="0" lang="ru-RU" sz="2000" dirty="0" err="1">
                <a:solidFill>
                  <a:srgbClr val="FF0066"/>
                </a:solidFill>
              </a:rPr>
              <a:t>організацію</a:t>
            </a:r>
            <a:r>
              <a:rPr kumimoji="0" lang="ru-RU" sz="2000" dirty="0">
                <a:solidFill>
                  <a:srgbClr val="FF0066"/>
                </a:solidFill>
              </a:rPr>
              <a:t> </a:t>
            </a:r>
            <a:r>
              <a:rPr kumimoji="0" lang="ru-RU" sz="2000" dirty="0" err="1">
                <a:solidFill>
                  <a:srgbClr val="FF0066"/>
                </a:solidFill>
              </a:rPr>
              <a:t>науково-методичної</a:t>
            </a:r>
            <a:r>
              <a:rPr kumimoji="0" lang="ru-RU" sz="2000" dirty="0">
                <a:solidFill>
                  <a:srgbClr val="FF0066"/>
                </a:solidFill>
              </a:rPr>
              <a:t> </a:t>
            </a:r>
          </a:p>
          <a:p>
            <a:r>
              <a:rPr lang="ru-RU" sz="2000" dirty="0" err="1">
                <a:solidFill>
                  <a:srgbClr val="FF0066"/>
                </a:solidFill>
              </a:rPr>
              <a:t>р</a:t>
            </a:r>
            <a:r>
              <a:rPr kumimoji="0" lang="ru-RU" sz="2000" dirty="0" err="1" smtClean="0">
                <a:solidFill>
                  <a:srgbClr val="FF0066"/>
                </a:solidFill>
              </a:rPr>
              <a:t>оботи</a:t>
            </a:r>
            <a:r>
              <a:rPr kumimoji="0" lang="ru-RU" sz="2000" dirty="0" smtClean="0">
                <a:solidFill>
                  <a:srgbClr val="FF0066"/>
                </a:solidFill>
              </a:rPr>
              <a:t> </a:t>
            </a:r>
            <a:r>
              <a:rPr kumimoji="0" lang="ru-RU" sz="2000" dirty="0">
                <a:solidFill>
                  <a:srgbClr val="FF0066"/>
                </a:solidFill>
              </a:rPr>
              <a:t>у закладах </a:t>
            </a:r>
            <a:r>
              <a:rPr kumimoji="0" lang="ru-RU" sz="2000" dirty="0" err="1">
                <a:solidFill>
                  <a:srgbClr val="FF0066"/>
                </a:solidFill>
              </a:rPr>
              <a:t>освіти</a:t>
            </a:r>
            <a:r>
              <a:rPr kumimoji="0" lang="ru-RU" sz="2000" dirty="0">
                <a:solidFill>
                  <a:srgbClr val="FF0066"/>
                </a:solidFill>
              </a:rPr>
              <a:t> </a:t>
            </a:r>
            <a:r>
              <a:rPr kumimoji="0" lang="ru-RU" sz="2000" dirty="0" err="1">
                <a:solidFill>
                  <a:srgbClr val="FF0066"/>
                </a:solidFill>
              </a:rPr>
              <a:t>Дергачівського</a:t>
            </a:r>
            <a:r>
              <a:rPr kumimoji="0" lang="ru-RU" sz="2000" dirty="0">
                <a:solidFill>
                  <a:srgbClr val="FF0066"/>
                </a:solidFill>
              </a:rPr>
              <a:t> району у </a:t>
            </a:r>
            <a:r>
              <a:rPr kumimoji="0" lang="ru-RU" sz="2000" dirty="0" smtClean="0">
                <a:solidFill>
                  <a:srgbClr val="FF0066"/>
                </a:solidFill>
              </a:rPr>
              <a:t>2011-2012</a:t>
            </a:r>
            <a:endParaRPr kumimoji="0" lang="ru-RU" sz="2000" dirty="0">
              <a:solidFill>
                <a:srgbClr val="FF0066"/>
              </a:solidFill>
            </a:endParaRPr>
          </a:p>
          <a:p>
            <a:r>
              <a:rPr kumimoji="0" lang="ru-RU" sz="2000" dirty="0">
                <a:solidFill>
                  <a:srgbClr val="FF0066"/>
                </a:solidFill>
              </a:rPr>
              <a:t> </a:t>
            </a:r>
            <a:r>
              <a:rPr kumimoji="0" lang="ru-RU" sz="2000" dirty="0" err="1">
                <a:solidFill>
                  <a:srgbClr val="FF0066"/>
                </a:solidFill>
              </a:rPr>
              <a:t>навчальному</a:t>
            </a:r>
            <a:r>
              <a:rPr kumimoji="0" lang="ru-RU" sz="2000" dirty="0">
                <a:solidFill>
                  <a:srgbClr val="FF0066"/>
                </a:solidFill>
              </a:rPr>
              <a:t> </a:t>
            </a:r>
            <a:r>
              <a:rPr kumimoji="0" lang="ru-RU" sz="2000" dirty="0" err="1">
                <a:solidFill>
                  <a:srgbClr val="FF0066"/>
                </a:solidFill>
              </a:rPr>
              <a:t>році</a:t>
            </a:r>
            <a:r>
              <a:rPr kumimoji="0" lang="ru-RU" sz="2000" dirty="0">
                <a:solidFill>
                  <a:srgbClr val="FF0066"/>
                </a:solidFill>
              </a:rPr>
              <a:t>» </a:t>
            </a:r>
          </a:p>
          <a:p>
            <a:r>
              <a:rPr kumimoji="0" lang="ru-RU" sz="2000" dirty="0">
                <a:solidFill>
                  <a:srgbClr val="FF0066"/>
                </a:solidFill>
              </a:rPr>
              <a:t>а </a:t>
            </a:r>
            <a:r>
              <a:rPr kumimoji="0" lang="ru-RU" sz="2000" dirty="0" err="1">
                <a:solidFill>
                  <a:srgbClr val="FF0066"/>
                </a:solidFill>
              </a:rPr>
              <a:t>також</a:t>
            </a:r>
            <a:r>
              <a:rPr kumimoji="0" lang="ru-RU" sz="2000" dirty="0">
                <a:solidFill>
                  <a:srgbClr val="FF0066"/>
                </a:solidFill>
              </a:rPr>
              <a:t> </a:t>
            </a:r>
            <a:r>
              <a:rPr kumimoji="0" lang="ru-RU" sz="2000" dirty="0" err="1">
                <a:solidFill>
                  <a:srgbClr val="FF0066"/>
                </a:solidFill>
              </a:rPr>
              <a:t>відповідно</a:t>
            </a:r>
            <a:r>
              <a:rPr kumimoji="0" lang="ru-RU" sz="2000" dirty="0">
                <a:solidFill>
                  <a:srgbClr val="FF0066"/>
                </a:solidFill>
              </a:rPr>
              <a:t> до </a:t>
            </a:r>
            <a:r>
              <a:rPr kumimoji="0" lang="ru-RU" sz="2000" dirty="0" err="1">
                <a:solidFill>
                  <a:srgbClr val="FF0066"/>
                </a:solidFill>
              </a:rPr>
              <a:t>завдань</a:t>
            </a:r>
            <a:r>
              <a:rPr kumimoji="0" lang="ru-RU" sz="2000" dirty="0">
                <a:solidFill>
                  <a:srgbClr val="FF0066"/>
                </a:solidFill>
              </a:rPr>
              <a:t>, </a:t>
            </a:r>
            <a:r>
              <a:rPr kumimoji="0" lang="ru-RU" sz="2000" dirty="0" err="1">
                <a:solidFill>
                  <a:srgbClr val="FF0066"/>
                </a:solidFill>
              </a:rPr>
              <a:t>визначених</a:t>
            </a:r>
            <a:r>
              <a:rPr kumimoji="0" lang="ru-RU" sz="2000" dirty="0">
                <a:solidFill>
                  <a:srgbClr val="FF0066"/>
                </a:solidFill>
              </a:rPr>
              <a:t> у </a:t>
            </a:r>
            <a:r>
              <a:rPr kumimoji="0" lang="ru-RU" sz="2000" dirty="0" err="1">
                <a:solidFill>
                  <a:srgbClr val="FF0066"/>
                </a:solidFill>
              </a:rPr>
              <a:t>наказі</a:t>
            </a:r>
            <a:r>
              <a:rPr kumimoji="0" lang="ru-RU" sz="2000" dirty="0">
                <a:solidFill>
                  <a:srgbClr val="FF0066"/>
                </a:solidFill>
              </a:rPr>
              <a:t> по НВК </a:t>
            </a:r>
          </a:p>
          <a:p>
            <a:r>
              <a:rPr kumimoji="0" lang="ru-RU" sz="2000" dirty="0">
                <a:solidFill>
                  <a:srgbClr val="FF0066"/>
                </a:solidFill>
              </a:rPr>
              <a:t>№ </a:t>
            </a:r>
            <a:r>
              <a:rPr lang="ru-RU" sz="2000" dirty="0" smtClean="0">
                <a:solidFill>
                  <a:srgbClr val="FF0066"/>
                </a:solidFill>
              </a:rPr>
              <a:t>88</a:t>
            </a:r>
            <a:r>
              <a:rPr kumimoji="0" lang="ru-RU" sz="2000" dirty="0" smtClean="0">
                <a:solidFill>
                  <a:srgbClr val="FF0066"/>
                </a:solidFill>
              </a:rPr>
              <a:t> </a:t>
            </a:r>
            <a:r>
              <a:rPr kumimoji="0" lang="ru-RU" sz="2000" dirty="0" err="1">
                <a:solidFill>
                  <a:srgbClr val="FF0066"/>
                </a:solidFill>
              </a:rPr>
              <a:t>від</a:t>
            </a:r>
            <a:r>
              <a:rPr kumimoji="0" lang="ru-RU" sz="2000" dirty="0">
                <a:solidFill>
                  <a:srgbClr val="FF0066"/>
                </a:solidFill>
              </a:rPr>
              <a:t> </a:t>
            </a:r>
            <a:r>
              <a:rPr lang="ru-RU" sz="2000" dirty="0" smtClean="0">
                <a:solidFill>
                  <a:srgbClr val="FF0066"/>
                </a:solidFill>
              </a:rPr>
              <a:t>05</a:t>
            </a:r>
            <a:r>
              <a:rPr kumimoji="0" lang="ru-RU" sz="2000" dirty="0" smtClean="0">
                <a:solidFill>
                  <a:srgbClr val="FF0066"/>
                </a:solidFill>
              </a:rPr>
              <a:t>.09.2011 </a:t>
            </a:r>
            <a:r>
              <a:rPr kumimoji="0" lang="ru-RU" sz="2000" dirty="0">
                <a:solidFill>
                  <a:srgbClr val="FF0066"/>
                </a:solidFill>
              </a:rPr>
              <a:t>р. </a:t>
            </a:r>
          </a:p>
          <a:p>
            <a:r>
              <a:rPr kumimoji="0" lang="ru-RU" sz="2000" dirty="0">
                <a:solidFill>
                  <a:srgbClr val="FF0066"/>
                </a:solidFill>
              </a:rPr>
              <a:t>“Про </a:t>
            </a:r>
            <a:r>
              <a:rPr kumimoji="0" lang="ru-RU" sz="2000" dirty="0" err="1">
                <a:solidFill>
                  <a:srgbClr val="FF0066"/>
                </a:solidFill>
              </a:rPr>
              <a:t>організацію</a:t>
            </a:r>
            <a:r>
              <a:rPr kumimoji="0" lang="ru-RU" sz="2000" dirty="0">
                <a:solidFill>
                  <a:srgbClr val="FF0066"/>
                </a:solidFill>
              </a:rPr>
              <a:t> </a:t>
            </a:r>
            <a:r>
              <a:rPr kumimoji="0" lang="ru-RU" sz="2000" dirty="0" err="1">
                <a:solidFill>
                  <a:srgbClr val="FF0066"/>
                </a:solidFill>
              </a:rPr>
              <a:t>методичної</a:t>
            </a:r>
            <a:r>
              <a:rPr kumimoji="0" lang="ru-RU" sz="2000" dirty="0">
                <a:solidFill>
                  <a:srgbClr val="FF0066"/>
                </a:solidFill>
              </a:rPr>
              <a:t> </a:t>
            </a:r>
            <a:r>
              <a:rPr kumimoji="0" lang="ru-RU" sz="2000" dirty="0" err="1">
                <a:solidFill>
                  <a:srgbClr val="FF0066"/>
                </a:solidFill>
              </a:rPr>
              <a:t>роботи</a:t>
            </a:r>
            <a:r>
              <a:rPr kumimoji="0" lang="ru-RU" sz="2000" dirty="0">
                <a:solidFill>
                  <a:srgbClr val="FF0066"/>
                </a:solidFill>
              </a:rPr>
              <a:t> в </a:t>
            </a:r>
            <a:r>
              <a:rPr kumimoji="0" lang="ru-RU" sz="2000" dirty="0" smtClean="0">
                <a:solidFill>
                  <a:srgbClr val="FF0066"/>
                </a:solidFill>
              </a:rPr>
              <a:t>2011-2012 </a:t>
            </a:r>
            <a:endParaRPr kumimoji="0" lang="ru-RU" sz="2000" dirty="0">
              <a:solidFill>
                <a:srgbClr val="FF0066"/>
              </a:solidFill>
            </a:endParaRPr>
          </a:p>
          <a:p>
            <a:r>
              <a:rPr kumimoji="0" lang="ru-RU" sz="2000" dirty="0" err="1">
                <a:solidFill>
                  <a:srgbClr val="FF0066"/>
                </a:solidFill>
              </a:rPr>
              <a:t>навчальному</a:t>
            </a:r>
            <a:r>
              <a:rPr kumimoji="0" lang="ru-RU" sz="2000" dirty="0">
                <a:solidFill>
                  <a:srgbClr val="FF0066"/>
                </a:solidFill>
              </a:rPr>
              <a:t> </a:t>
            </a:r>
            <a:r>
              <a:rPr kumimoji="0" lang="ru-RU" sz="2000" dirty="0" err="1">
                <a:solidFill>
                  <a:srgbClr val="FF0066"/>
                </a:solidFill>
              </a:rPr>
              <a:t>році</a:t>
            </a:r>
            <a:r>
              <a:rPr kumimoji="0" lang="ru-RU" sz="2000" dirty="0">
                <a:solidFill>
                  <a:srgbClr val="FF0066"/>
                </a:solidFill>
              </a:rPr>
              <a:t>.”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015526" y="801269"/>
            <a:ext cx="56230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6600CC"/>
                </a:solidFill>
              </a:rPr>
              <a:t>Нормативно-правове забезпечення</a:t>
            </a:r>
            <a:endParaRPr lang="ru-RU" sz="2400" b="1" dirty="0">
              <a:solidFill>
                <a:srgbClr val="6600CC"/>
              </a:solidFill>
            </a:endParaRPr>
          </a:p>
        </p:txBody>
      </p:sp>
      <p:pic>
        <p:nvPicPr>
          <p:cNvPr id="5" name="Picture 3" descr="F:\Татьяна\Рисунки\7424ae01b4ec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5400000">
            <a:off x="-2088948" y="4094344"/>
            <a:ext cx="4574811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F:\Татьяна\Рисунки\7424ae01b4ec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5400000">
            <a:off x="6580143" y="4094344"/>
            <a:ext cx="4574811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 descr="F:\Татьяна\Рисунки\7424ae01b4ec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0800000">
            <a:off x="-39669" y="6381750"/>
            <a:ext cx="89645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563888" y="6342876"/>
            <a:ext cx="19763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200" dirty="0" smtClean="0"/>
              <a:t>Власова Зоя Анатоліївна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1092368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5000"/>
    </mc:Choice>
    <mc:Fallback xmlns="">
      <p:transition spd="slow" advClick="0" advTm="25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7" name="Picture 1" descr="C:\Documents and Settings\Януля\Рабочий стол\bestgif.narod.ru_21240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898" name="Picture 6" descr="E:\Татьяна\Анімації\flowers_240x320_91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70530" y="-119063"/>
            <a:ext cx="9144000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111" name="AutoShape 47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ltGray">
          <a:xfrm>
            <a:off x="0" y="2647950"/>
            <a:ext cx="1576388" cy="1747838"/>
          </a:xfrm>
          <a:prstGeom prst="rect">
            <a:avLst/>
          </a:prstGeom>
          <a:solidFill>
            <a:srgbClr val="FF66FF"/>
          </a:solidFill>
          <a:ln w="9525">
            <a:noFill/>
            <a:miter lim="800000"/>
            <a:headEnd/>
            <a:tailEnd/>
          </a:ln>
        </p:spPr>
      </p:pic>
      <p:grpSp>
        <p:nvGrpSpPr>
          <p:cNvPr id="34821" name="Group 53"/>
          <p:cNvGrpSpPr>
            <a:grpSpLocks/>
          </p:cNvGrpSpPr>
          <p:nvPr/>
        </p:nvGrpSpPr>
        <p:grpSpPr bwMode="auto">
          <a:xfrm>
            <a:off x="371475" y="1363663"/>
            <a:ext cx="719138" cy="481012"/>
            <a:chOff x="2078" y="1133"/>
            <a:chExt cx="1615" cy="2718"/>
          </a:xfrm>
        </p:grpSpPr>
        <p:sp>
          <p:nvSpPr>
            <p:cNvPr id="80957" name="Oval 54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80958" name="Oval 55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88120" name="Oval 56"/>
            <p:cNvSpPr>
              <a:spLocks noChangeArrowheads="1"/>
            </p:cNvSpPr>
            <p:nvPr/>
          </p:nvSpPr>
          <p:spPr bwMode="gray">
            <a:xfrm>
              <a:off x="2377" y="1133"/>
              <a:ext cx="414" cy="271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80960" name="Oval 57"/>
            <p:cNvSpPr>
              <a:spLocks noChangeArrowheads="1"/>
            </p:cNvSpPr>
            <p:nvPr/>
          </p:nvSpPr>
          <p:spPr bwMode="gray">
            <a:xfrm>
              <a:off x="2377" y="1133"/>
              <a:ext cx="414" cy="2718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88122" name="Oval 58"/>
            <p:cNvSpPr>
              <a:spLocks noChangeArrowheads="1"/>
            </p:cNvSpPr>
            <p:nvPr/>
          </p:nvSpPr>
          <p:spPr bwMode="gray">
            <a:xfrm>
              <a:off x="2335" y="1133"/>
              <a:ext cx="1098" cy="271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80962" name="Oval 59"/>
            <p:cNvSpPr>
              <a:spLocks noChangeArrowheads="1"/>
            </p:cNvSpPr>
            <p:nvPr/>
          </p:nvSpPr>
          <p:spPr bwMode="gray">
            <a:xfrm>
              <a:off x="2334" y="1133"/>
              <a:ext cx="1098" cy="2718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7C6300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>
                <a:latin typeface="Calibri" pitchFamily="34" charset="0"/>
              </a:endParaRPr>
            </a:p>
          </p:txBody>
        </p:sp>
      </p:grpSp>
      <p:grpSp>
        <p:nvGrpSpPr>
          <p:cNvPr id="34828" name="Group 60"/>
          <p:cNvGrpSpPr>
            <a:grpSpLocks/>
          </p:cNvGrpSpPr>
          <p:nvPr/>
        </p:nvGrpSpPr>
        <p:grpSpPr bwMode="auto">
          <a:xfrm>
            <a:off x="857250" y="2000250"/>
            <a:ext cx="669925" cy="481013"/>
            <a:chOff x="2078" y="1471"/>
            <a:chExt cx="1615" cy="2039"/>
          </a:xfrm>
        </p:grpSpPr>
        <p:sp>
          <p:nvSpPr>
            <p:cNvPr id="80951" name="Oval 61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80952" name="Oval 62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88127" name="Oval 63"/>
            <p:cNvSpPr>
              <a:spLocks noChangeArrowheads="1"/>
            </p:cNvSpPr>
            <p:nvPr/>
          </p:nvSpPr>
          <p:spPr bwMode="gray">
            <a:xfrm>
              <a:off x="2377" y="1471"/>
              <a:ext cx="444" cy="2039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80954" name="Oval 64"/>
            <p:cNvSpPr>
              <a:spLocks noChangeArrowheads="1"/>
            </p:cNvSpPr>
            <p:nvPr/>
          </p:nvSpPr>
          <p:spPr bwMode="gray">
            <a:xfrm>
              <a:off x="2377" y="1471"/>
              <a:ext cx="443" cy="2039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48BE67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88129" name="Oval 65"/>
            <p:cNvSpPr>
              <a:spLocks noChangeArrowheads="1"/>
            </p:cNvSpPr>
            <p:nvPr/>
          </p:nvSpPr>
          <p:spPr bwMode="gray">
            <a:xfrm>
              <a:off x="2334" y="1471"/>
              <a:ext cx="1098" cy="2039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80956" name="Oval 66"/>
            <p:cNvSpPr>
              <a:spLocks noChangeArrowheads="1"/>
            </p:cNvSpPr>
            <p:nvPr/>
          </p:nvSpPr>
          <p:spPr bwMode="gray">
            <a:xfrm>
              <a:off x="2338" y="1471"/>
              <a:ext cx="1095" cy="2039"/>
            </a:xfrm>
            <a:prstGeom prst="ellipse">
              <a:avLst/>
            </a:prstGeom>
            <a:gradFill rotWithShape="1">
              <a:gsLst>
                <a:gs pos="0">
                  <a:srgbClr val="48BE67"/>
                </a:gs>
                <a:gs pos="100000">
                  <a:srgbClr val="235C32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>
                <a:latin typeface="Calibri" pitchFamily="34" charset="0"/>
              </a:endParaRPr>
            </a:p>
          </p:txBody>
        </p:sp>
      </p:grpSp>
      <p:grpSp>
        <p:nvGrpSpPr>
          <p:cNvPr id="34835" name="Group 67"/>
          <p:cNvGrpSpPr>
            <a:grpSpLocks/>
          </p:cNvGrpSpPr>
          <p:nvPr/>
        </p:nvGrpSpPr>
        <p:grpSpPr bwMode="auto">
          <a:xfrm>
            <a:off x="1143000" y="3286125"/>
            <a:ext cx="719138" cy="481013"/>
            <a:chOff x="2078" y="1471"/>
            <a:chExt cx="1615" cy="2039"/>
          </a:xfrm>
        </p:grpSpPr>
        <p:sp>
          <p:nvSpPr>
            <p:cNvPr id="80945" name="Oval 68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80946" name="Oval 69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88134" name="Oval 70"/>
            <p:cNvSpPr>
              <a:spLocks noChangeArrowheads="1"/>
            </p:cNvSpPr>
            <p:nvPr/>
          </p:nvSpPr>
          <p:spPr bwMode="gray">
            <a:xfrm>
              <a:off x="2381" y="1471"/>
              <a:ext cx="414" cy="2039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80948" name="Oval 71"/>
            <p:cNvSpPr>
              <a:spLocks noChangeArrowheads="1"/>
            </p:cNvSpPr>
            <p:nvPr/>
          </p:nvSpPr>
          <p:spPr bwMode="gray">
            <a:xfrm>
              <a:off x="2381" y="1471"/>
              <a:ext cx="414" cy="2039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0F5368"/>
                </a:gs>
              </a:gsLst>
              <a:lin ang="5400000" scaled="1"/>
            </a:gradFill>
            <a:ln w="38100" algn="ctr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88136" name="Oval 72"/>
            <p:cNvSpPr>
              <a:spLocks noChangeArrowheads="1"/>
            </p:cNvSpPr>
            <p:nvPr/>
          </p:nvSpPr>
          <p:spPr bwMode="gray">
            <a:xfrm>
              <a:off x="2335" y="1471"/>
              <a:ext cx="1098" cy="2039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80950" name="Oval 73"/>
            <p:cNvSpPr>
              <a:spLocks noChangeArrowheads="1"/>
            </p:cNvSpPr>
            <p:nvPr/>
          </p:nvSpPr>
          <p:spPr bwMode="gray">
            <a:xfrm>
              <a:off x="2334" y="1471"/>
              <a:ext cx="1097" cy="2039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10576D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>
                <a:latin typeface="Calibri" pitchFamily="34" charset="0"/>
              </a:endParaRPr>
            </a:p>
          </p:txBody>
        </p:sp>
      </p:grpSp>
      <p:grpSp>
        <p:nvGrpSpPr>
          <p:cNvPr id="34842" name="Group 74"/>
          <p:cNvGrpSpPr>
            <a:grpSpLocks/>
          </p:cNvGrpSpPr>
          <p:nvPr/>
        </p:nvGrpSpPr>
        <p:grpSpPr bwMode="auto">
          <a:xfrm>
            <a:off x="1260508" y="4070480"/>
            <a:ext cx="720725" cy="481013"/>
            <a:chOff x="2078" y="1471"/>
            <a:chExt cx="1615" cy="2039"/>
          </a:xfrm>
        </p:grpSpPr>
        <p:sp>
          <p:nvSpPr>
            <p:cNvPr id="80939" name="Oval 75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80940" name="Oval 76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88141" name="Oval 77"/>
            <p:cNvSpPr>
              <a:spLocks noChangeArrowheads="1"/>
            </p:cNvSpPr>
            <p:nvPr/>
          </p:nvSpPr>
          <p:spPr bwMode="gray">
            <a:xfrm>
              <a:off x="2380" y="1471"/>
              <a:ext cx="413" cy="2039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80942" name="Oval 78"/>
            <p:cNvSpPr>
              <a:spLocks noChangeArrowheads="1"/>
            </p:cNvSpPr>
            <p:nvPr/>
          </p:nvSpPr>
          <p:spPr bwMode="gray">
            <a:xfrm>
              <a:off x="2380" y="1471"/>
              <a:ext cx="413" cy="2039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8D67E1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88143" name="Oval 79"/>
            <p:cNvSpPr>
              <a:spLocks noChangeArrowheads="1"/>
            </p:cNvSpPr>
            <p:nvPr/>
          </p:nvSpPr>
          <p:spPr bwMode="gray">
            <a:xfrm>
              <a:off x="2334" y="1471"/>
              <a:ext cx="1099" cy="2039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80944" name="Oval 80"/>
            <p:cNvSpPr>
              <a:spLocks noChangeArrowheads="1"/>
            </p:cNvSpPr>
            <p:nvPr/>
          </p:nvSpPr>
          <p:spPr bwMode="gray">
            <a:xfrm>
              <a:off x="2335" y="1471"/>
              <a:ext cx="1097" cy="2039"/>
            </a:xfrm>
            <a:prstGeom prst="ellipse">
              <a:avLst/>
            </a:prstGeom>
            <a:gradFill rotWithShape="1">
              <a:gsLst>
                <a:gs pos="0">
                  <a:srgbClr val="8D67E1"/>
                </a:gs>
                <a:gs pos="100000">
                  <a:srgbClr val="45326D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>
                <a:latin typeface="Calibri" pitchFamily="34" charset="0"/>
              </a:endParaRPr>
            </a:p>
          </p:txBody>
        </p:sp>
      </p:grpSp>
      <p:grpSp>
        <p:nvGrpSpPr>
          <p:cNvPr id="34849" name="Group 81"/>
          <p:cNvGrpSpPr>
            <a:grpSpLocks/>
          </p:cNvGrpSpPr>
          <p:nvPr/>
        </p:nvGrpSpPr>
        <p:grpSpPr bwMode="auto">
          <a:xfrm>
            <a:off x="198438" y="5884863"/>
            <a:ext cx="647700" cy="481012"/>
            <a:chOff x="2078" y="1471"/>
            <a:chExt cx="1615" cy="2039"/>
          </a:xfrm>
        </p:grpSpPr>
        <p:sp>
          <p:nvSpPr>
            <p:cNvPr id="80933" name="Oval 82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80934" name="Oval 83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88148" name="Oval 84"/>
            <p:cNvSpPr>
              <a:spLocks noChangeArrowheads="1"/>
            </p:cNvSpPr>
            <p:nvPr/>
          </p:nvSpPr>
          <p:spPr bwMode="gray">
            <a:xfrm>
              <a:off x="2371" y="1471"/>
              <a:ext cx="459" cy="2039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80936" name="Oval 85"/>
            <p:cNvSpPr>
              <a:spLocks noChangeArrowheads="1"/>
            </p:cNvSpPr>
            <p:nvPr/>
          </p:nvSpPr>
          <p:spPr bwMode="gray">
            <a:xfrm>
              <a:off x="2371" y="1471"/>
              <a:ext cx="459" cy="2039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E35E23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88150" name="Oval 86"/>
            <p:cNvSpPr>
              <a:spLocks noChangeArrowheads="1"/>
            </p:cNvSpPr>
            <p:nvPr/>
          </p:nvSpPr>
          <p:spPr bwMode="gray">
            <a:xfrm>
              <a:off x="2335" y="1471"/>
              <a:ext cx="1100" cy="2039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80938" name="Oval 87"/>
            <p:cNvSpPr>
              <a:spLocks noChangeArrowheads="1"/>
            </p:cNvSpPr>
            <p:nvPr/>
          </p:nvSpPr>
          <p:spPr bwMode="gray">
            <a:xfrm>
              <a:off x="2336" y="1471"/>
              <a:ext cx="1099" cy="2039"/>
            </a:xfrm>
            <a:prstGeom prst="ellipse">
              <a:avLst/>
            </a:prstGeom>
            <a:gradFill rotWithShape="1">
              <a:gsLst>
                <a:gs pos="0">
                  <a:srgbClr val="E35E23"/>
                </a:gs>
                <a:gs pos="100000">
                  <a:srgbClr val="6E2E11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>
                <a:latin typeface="Calibri" pitchFamily="34" charset="0"/>
              </a:endParaRPr>
            </a:p>
          </p:txBody>
        </p:sp>
      </p:grpSp>
      <p:sp>
        <p:nvSpPr>
          <p:cNvPr id="34860" name="AutoShape 51"/>
          <p:cNvSpPr>
            <a:spLocks noChangeArrowheads="1"/>
          </p:cNvSpPr>
          <p:nvPr/>
        </p:nvSpPr>
        <p:spPr bwMode="gray">
          <a:xfrm>
            <a:off x="1276584" y="1011746"/>
            <a:ext cx="7666039" cy="1396622"/>
          </a:xfrm>
          <a:prstGeom prst="roundRect">
            <a:avLst>
              <a:gd name="adj" fmla="val 50000"/>
            </a:avLst>
          </a:prstGeom>
          <a:solidFill>
            <a:srgbClr val="9966FF"/>
          </a:solidFill>
          <a:ln w="28575" algn="ctr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uk-UA" sz="2800" b="1" dirty="0" smtClean="0">
              <a:solidFill>
                <a:srgbClr val="6600CC"/>
              </a:solidFill>
              <a:latin typeface="Monotype Corsiva" pitchFamily="66" charset="0"/>
            </a:endParaRPr>
          </a:p>
          <a:p>
            <a:pPr algn="ctr"/>
            <a:r>
              <a:rPr lang="uk-UA" sz="2800" b="1" dirty="0" smtClean="0">
                <a:solidFill>
                  <a:srgbClr val="6600CC"/>
                </a:solidFill>
                <a:latin typeface="Monotype Corsiva" pitchFamily="66" charset="0"/>
              </a:rPr>
              <a:t>Область: </a:t>
            </a:r>
            <a:r>
              <a:rPr lang="uk-UA" sz="1600" dirty="0">
                <a:solidFill>
                  <a:srgbClr val="0000FF"/>
                </a:solidFill>
              </a:rPr>
              <a:t>“ </a:t>
            </a:r>
            <a:r>
              <a:rPr lang="uk-UA" sz="1600" i="1" dirty="0">
                <a:solidFill>
                  <a:srgbClr val="0000FF"/>
                </a:solidFill>
              </a:rPr>
              <a:t>Створення умов для мережної організації надання </a:t>
            </a:r>
          </a:p>
          <a:p>
            <a:pPr algn="ctr"/>
            <a:r>
              <a:rPr lang="uk-UA" sz="1600" i="1" dirty="0">
                <a:solidFill>
                  <a:srgbClr val="0000FF"/>
                </a:solidFill>
              </a:rPr>
              <a:t>інтегрованої допомоги педагогічним працівникам в удосконаленні </a:t>
            </a:r>
          </a:p>
          <a:p>
            <a:pPr algn="ctr"/>
            <a:r>
              <a:rPr lang="uk-UA" sz="1600" i="1" dirty="0">
                <a:solidFill>
                  <a:srgbClr val="0000FF"/>
                </a:solidFill>
              </a:rPr>
              <a:t>професійного рівня ”</a:t>
            </a:r>
            <a:endParaRPr lang="ru-RU" sz="1600" i="1" dirty="0">
              <a:solidFill>
                <a:srgbClr val="0000FF"/>
              </a:solidFill>
            </a:endParaRPr>
          </a:p>
          <a:p>
            <a:pPr eaLnBrk="0" hangingPunct="0"/>
            <a:endParaRPr lang="en-US" sz="2800" b="1" dirty="0">
              <a:solidFill>
                <a:srgbClr val="6600CC"/>
              </a:solidFill>
              <a:latin typeface="Monotype Corsiva" pitchFamily="66" charset="0"/>
            </a:endParaRPr>
          </a:p>
        </p:txBody>
      </p:sp>
      <p:sp>
        <p:nvSpPr>
          <p:cNvPr id="88110" name="AutoShape 46"/>
          <p:cNvSpPr>
            <a:spLocks noChangeArrowheads="1"/>
          </p:cNvSpPr>
          <p:nvPr/>
        </p:nvSpPr>
        <p:spPr bwMode="ltGray">
          <a:xfrm rot="5400000">
            <a:off x="-2529456" y="2019300"/>
            <a:ext cx="4824412" cy="3495675"/>
          </a:xfrm>
          <a:custGeom>
            <a:avLst/>
            <a:gdLst>
              <a:gd name="G0" fmla="+- 10478 0 0"/>
              <a:gd name="G1" fmla="+- -11739500 0 0"/>
              <a:gd name="G2" fmla="+- 0 0 -11739500"/>
              <a:gd name="T0" fmla="*/ 0 256 1"/>
              <a:gd name="T1" fmla="*/ 180 256 1"/>
              <a:gd name="G3" fmla="+- -11739500 T0 T1"/>
              <a:gd name="T2" fmla="*/ 0 256 1"/>
              <a:gd name="T3" fmla="*/ 90 256 1"/>
              <a:gd name="G4" fmla="+- -11739500 T2 T3"/>
              <a:gd name="G5" fmla="*/ G4 2 1"/>
              <a:gd name="T4" fmla="*/ 90 256 1"/>
              <a:gd name="T5" fmla="*/ 0 256 1"/>
              <a:gd name="G6" fmla="+- -11739500 T4 T5"/>
              <a:gd name="G7" fmla="*/ G6 2 1"/>
              <a:gd name="G8" fmla="abs -1173950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10478"/>
              <a:gd name="G18" fmla="*/ 10478 1 2"/>
              <a:gd name="G19" fmla="+- G18 5400 0"/>
              <a:gd name="G20" fmla="cos G19 -11739500"/>
              <a:gd name="G21" fmla="sin G19 -11739500"/>
              <a:gd name="G22" fmla="+- G20 10800 0"/>
              <a:gd name="G23" fmla="+- G21 10800 0"/>
              <a:gd name="G24" fmla="+- 10800 0 G20"/>
              <a:gd name="G25" fmla="+- 10478 10800 0"/>
              <a:gd name="G26" fmla="?: G9 G17 G25"/>
              <a:gd name="G27" fmla="?: G9 0 21600"/>
              <a:gd name="G28" fmla="cos 10800 -11739500"/>
              <a:gd name="G29" fmla="sin 10800 -11739500"/>
              <a:gd name="G30" fmla="sin 10478 -11739500"/>
              <a:gd name="G31" fmla="+- G28 10800 0"/>
              <a:gd name="G32" fmla="+- G29 10800 0"/>
              <a:gd name="G33" fmla="+- G30 10800 0"/>
              <a:gd name="G34" fmla="?: G4 0 G31"/>
              <a:gd name="G35" fmla="?: -11739500 G34 0"/>
              <a:gd name="G36" fmla="?: G6 G35 G31"/>
              <a:gd name="G37" fmla="+- 21600 0 G36"/>
              <a:gd name="G38" fmla="?: G4 0 G33"/>
              <a:gd name="G39" fmla="?: -1173950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162 w 21600"/>
              <a:gd name="T15" fmla="*/ 10638 h 21600"/>
              <a:gd name="T16" fmla="*/ 10800 w 21600"/>
              <a:gd name="T17" fmla="*/ 322 h 21600"/>
              <a:gd name="T18" fmla="*/ 21438 w 21600"/>
              <a:gd name="T19" fmla="*/ 10638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323" y="10641"/>
                </a:moveTo>
                <a:cubicBezTo>
                  <a:pt x="410" y="4916"/>
                  <a:pt x="5075" y="321"/>
                  <a:pt x="10800" y="322"/>
                </a:cubicBezTo>
                <a:cubicBezTo>
                  <a:pt x="16524" y="322"/>
                  <a:pt x="21189" y="4916"/>
                  <a:pt x="21276" y="10641"/>
                </a:cubicBezTo>
                <a:lnTo>
                  <a:pt x="21598" y="10636"/>
                </a:lnTo>
                <a:cubicBezTo>
                  <a:pt x="21509" y="4736"/>
                  <a:pt x="16700" y="-1"/>
                  <a:pt x="10799" y="0"/>
                </a:cubicBezTo>
                <a:cubicBezTo>
                  <a:pt x="4899" y="0"/>
                  <a:pt x="90" y="4736"/>
                  <a:pt x="1" y="10636"/>
                </a:cubicBezTo>
                <a:close/>
              </a:path>
            </a:pathLst>
          </a:custGeom>
          <a:gradFill rotWithShape="1">
            <a:gsLst>
              <a:gs pos="0">
                <a:schemeClr val="bg2">
                  <a:gamma/>
                  <a:tint val="45490"/>
                  <a:invGamma/>
                </a:schemeClr>
              </a:gs>
              <a:gs pos="50000">
                <a:schemeClr val="bg2"/>
              </a:gs>
              <a:gs pos="100000">
                <a:schemeClr val="bg2">
                  <a:gamma/>
                  <a:tint val="45490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  <a:cs typeface="+mn-cs"/>
            </a:endParaRPr>
          </a:p>
        </p:txBody>
      </p:sp>
      <p:sp>
        <p:nvSpPr>
          <p:cNvPr id="34874" name="Rectangle 58"/>
          <p:cNvSpPr>
            <a:spLocks noChangeArrowheads="1"/>
          </p:cNvSpPr>
          <p:nvPr/>
        </p:nvSpPr>
        <p:spPr bwMode="auto">
          <a:xfrm>
            <a:off x="1576389" y="0"/>
            <a:ext cx="713422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uk-UA" sz="4800" b="1" dirty="0" smtClean="0">
                <a:solidFill>
                  <a:srgbClr val="FFFF00"/>
                </a:solidFill>
                <a:latin typeface="Monotype Corsiva" pitchFamily="66" charset="0"/>
              </a:rPr>
              <a:t>Науково-методична проблема</a:t>
            </a:r>
            <a:endParaRPr lang="ru-RU" sz="4800" b="1" dirty="0">
              <a:solidFill>
                <a:srgbClr val="FFFF00"/>
              </a:solidFill>
              <a:latin typeface="Monotype Corsiva" pitchFamily="66" charset="0"/>
            </a:endParaRPr>
          </a:p>
        </p:txBody>
      </p:sp>
      <p:pic>
        <p:nvPicPr>
          <p:cNvPr id="80912" name="Picture 13" descr="Vlinder1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2441" y="0"/>
            <a:ext cx="8232775" cy="812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913" name="Picture 9" descr="bloemen_004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885113" y="5157788"/>
            <a:ext cx="1066800" cy="153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914" name="Picture 10" descr="bloemen_008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740650" y="5229225"/>
            <a:ext cx="866775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915" name="Picture 10" descr="bloemen_008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277225" y="5445125"/>
            <a:ext cx="866775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2" name="Group 60"/>
          <p:cNvGrpSpPr>
            <a:grpSpLocks/>
          </p:cNvGrpSpPr>
          <p:nvPr/>
        </p:nvGrpSpPr>
        <p:grpSpPr bwMode="auto">
          <a:xfrm>
            <a:off x="928688" y="4857750"/>
            <a:ext cx="669925" cy="481013"/>
            <a:chOff x="2078" y="1471"/>
            <a:chExt cx="1615" cy="2039"/>
          </a:xfrm>
        </p:grpSpPr>
        <p:sp>
          <p:nvSpPr>
            <p:cNvPr id="80927" name="Oval 61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80928" name="Oval 62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55" name="Oval 63"/>
            <p:cNvSpPr>
              <a:spLocks noChangeArrowheads="1"/>
            </p:cNvSpPr>
            <p:nvPr/>
          </p:nvSpPr>
          <p:spPr bwMode="gray">
            <a:xfrm>
              <a:off x="2377" y="1471"/>
              <a:ext cx="444" cy="2039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80930" name="Oval 64"/>
            <p:cNvSpPr>
              <a:spLocks noChangeArrowheads="1"/>
            </p:cNvSpPr>
            <p:nvPr/>
          </p:nvSpPr>
          <p:spPr bwMode="gray">
            <a:xfrm>
              <a:off x="2377" y="1471"/>
              <a:ext cx="443" cy="2039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48BE67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57" name="Oval 65"/>
            <p:cNvSpPr>
              <a:spLocks noChangeArrowheads="1"/>
            </p:cNvSpPr>
            <p:nvPr/>
          </p:nvSpPr>
          <p:spPr bwMode="gray">
            <a:xfrm>
              <a:off x="2334" y="1471"/>
              <a:ext cx="1098" cy="2039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80932" name="Oval 66"/>
            <p:cNvSpPr>
              <a:spLocks noChangeArrowheads="1"/>
            </p:cNvSpPr>
            <p:nvPr/>
          </p:nvSpPr>
          <p:spPr bwMode="gray">
            <a:xfrm>
              <a:off x="2338" y="1471"/>
              <a:ext cx="1095" cy="2039"/>
            </a:xfrm>
            <a:prstGeom prst="ellipse">
              <a:avLst/>
            </a:prstGeom>
            <a:gradFill rotWithShape="1">
              <a:gsLst>
                <a:gs pos="0">
                  <a:srgbClr val="48BE67"/>
                </a:gs>
                <a:gs pos="100000">
                  <a:srgbClr val="235C32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>
                <a:latin typeface="Calibri" pitchFamily="34" charset="0"/>
              </a:endParaRPr>
            </a:p>
          </p:txBody>
        </p:sp>
      </p:grpSp>
      <p:sp>
        <p:nvSpPr>
          <p:cNvPr id="59" name="AutoShape 52"/>
          <p:cNvSpPr>
            <a:spLocks noChangeArrowheads="1"/>
          </p:cNvSpPr>
          <p:nvPr/>
        </p:nvSpPr>
        <p:spPr bwMode="gray">
          <a:xfrm>
            <a:off x="1603819" y="4214147"/>
            <a:ext cx="6956514" cy="2101008"/>
          </a:xfrm>
          <a:prstGeom prst="roundRect">
            <a:avLst>
              <a:gd name="adj" fmla="val 50000"/>
            </a:avLst>
          </a:prstGeom>
          <a:solidFill>
            <a:srgbClr val="00FF00"/>
          </a:solidFill>
          <a:ln w="28575" algn="ctr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b="1" dirty="0">
              <a:solidFill>
                <a:srgbClr val="3333FF"/>
              </a:solidFill>
            </a:endParaRPr>
          </a:p>
          <a:p>
            <a:endParaRPr lang="uk-UA" sz="2800" b="1" dirty="0" smtClean="0">
              <a:solidFill>
                <a:srgbClr val="002060"/>
              </a:solidFill>
              <a:latin typeface="Monotype Corsiva" pitchFamily="66" charset="0"/>
            </a:endParaRPr>
          </a:p>
          <a:p>
            <a:r>
              <a:rPr lang="uk-UA" sz="2800" b="1" dirty="0" smtClean="0">
                <a:solidFill>
                  <a:srgbClr val="002060"/>
                </a:solidFill>
                <a:latin typeface="Monotype Corsiva" pitchFamily="66" charset="0"/>
              </a:rPr>
              <a:t>Школа: </a:t>
            </a:r>
            <a:r>
              <a:rPr lang="ru-RU" sz="1600" b="1" dirty="0"/>
              <a:t>«</a:t>
            </a:r>
            <a:r>
              <a:rPr lang="ru-RU" sz="1600" i="1" dirty="0" err="1"/>
              <a:t>Спрямування</a:t>
            </a:r>
            <a:r>
              <a:rPr lang="ru-RU" sz="1600" i="1" dirty="0"/>
              <a:t> </a:t>
            </a:r>
            <a:r>
              <a:rPr lang="ru-RU" sz="1600" i="1" dirty="0" err="1"/>
              <a:t>діяльності</a:t>
            </a:r>
            <a:r>
              <a:rPr lang="ru-RU" sz="1600" i="1" dirty="0"/>
              <a:t> </a:t>
            </a:r>
            <a:r>
              <a:rPr lang="ru-RU" sz="1600" i="1" dirty="0" err="1"/>
              <a:t>педагогічного</a:t>
            </a:r>
            <a:r>
              <a:rPr lang="ru-RU" sz="1600" i="1" dirty="0"/>
              <a:t> </a:t>
            </a:r>
            <a:r>
              <a:rPr lang="ru-RU" sz="1600" i="1" dirty="0" err="1"/>
              <a:t>колективу</a:t>
            </a:r>
            <a:r>
              <a:rPr lang="ru-RU" sz="1600" i="1" dirty="0"/>
              <a:t> </a:t>
            </a:r>
            <a:endParaRPr lang="ru-RU" sz="1600" i="1" dirty="0" smtClean="0"/>
          </a:p>
          <a:p>
            <a:r>
              <a:rPr lang="ru-RU" sz="1600" i="1" dirty="0" smtClean="0"/>
              <a:t>на </a:t>
            </a:r>
            <a:r>
              <a:rPr lang="ru-RU" sz="1600" i="1" dirty="0" err="1"/>
              <a:t>всебічний</a:t>
            </a:r>
            <a:r>
              <a:rPr lang="ru-RU" sz="1600" i="1" dirty="0"/>
              <a:t> </a:t>
            </a:r>
            <a:r>
              <a:rPr lang="ru-RU" sz="1600" i="1" dirty="0" err="1"/>
              <a:t>індивідуальний</a:t>
            </a:r>
            <a:r>
              <a:rPr lang="ru-RU" sz="1600" i="1" dirty="0"/>
              <a:t> </a:t>
            </a:r>
            <a:r>
              <a:rPr lang="ru-RU" sz="1600" i="1" dirty="0" err="1"/>
              <a:t>розвиток</a:t>
            </a:r>
            <a:r>
              <a:rPr lang="ru-RU" sz="1600" i="1" dirty="0"/>
              <a:t> </a:t>
            </a:r>
            <a:r>
              <a:rPr lang="ru-RU" sz="1600" i="1" dirty="0" err="1"/>
              <a:t>особистості</a:t>
            </a:r>
            <a:r>
              <a:rPr lang="ru-RU" sz="1600" i="1" dirty="0"/>
              <a:t> </a:t>
            </a:r>
            <a:r>
              <a:rPr lang="ru-RU" sz="1600" i="1" dirty="0" err="1"/>
              <a:t>дитини</a:t>
            </a:r>
            <a:r>
              <a:rPr lang="ru-RU" sz="1600" i="1" dirty="0"/>
              <a:t>, </a:t>
            </a:r>
            <a:endParaRPr lang="ru-RU" sz="1600" i="1" dirty="0" smtClean="0"/>
          </a:p>
          <a:p>
            <a:r>
              <a:rPr lang="ru-RU" sz="1600" i="1" dirty="0" err="1" smtClean="0"/>
              <a:t>формування</a:t>
            </a:r>
            <a:r>
              <a:rPr lang="ru-RU" sz="1600" i="1" dirty="0" smtClean="0"/>
              <a:t> </a:t>
            </a:r>
            <a:r>
              <a:rPr lang="ru-RU" sz="1600" i="1" dirty="0" err="1"/>
              <a:t>її</a:t>
            </a:r>
            <a:r>
              <a:rPr lang="ru-RU" sz="1600" i="1" dirty="0"/>
              <a:t> </a:t>
            </a:r>
            <a:r>
              <a:rPr lang="ru-RU" sz="1600" i="1" dirty="0" err="1"/>
              <a:t>базових</a:t>
            </a:r>
            <a:r>
              <a:rPr lang="ru-RU" sz="1600" i="1" dirty="0"/>
              <a:t> компетентностей на </a:t>
            </a:r>
            <a:r>
              <a:rPr lang="ru-RU" sz="1600" i="1" dirty="0" err="1"/>
              <a:t>основі</a:t>
            </a:r>
            <a:r>
              <a:rPr lang="ru-RU" sz="1600" i="1" dirty="0"/>
              <a:t> </a:t>
            </a:r>
            <a:r>
              <a:rPr lang="ru-RU" sz="1600" i="1" dirty="0" err="1"/>
              <a:t>вдосконалення</a:t>
            </a:r>
            <a:r>
              <a:rPr lang="ru-RU" sz="1600" i="1" dirty="0"/>
              <a:t> </a:t>
            </a:r>
            <a:endParaRPr lang="ru-RU" sz="1600" i="1" dirty="0" smtClean="0"/>
          </a:p>
          <a:p>
            <a:r>
              <a:rPr lang="ru-RU" sz="1600" i="1" dirty="0" err="1" smtClean="0"/>
              <a:t>методичної</a:t>
            </a:r>
            <a:r>
              <a:rPr lang="ru-RU" sz="1600" i="1" dirty="0" smtClean="0"/>
              <a:t> </a:t>
            </a:r>
            <a:r>
              <a:rPr lang="ru-RU" sz="1600" i="1" dirty="0" err="1"/>
              <a:t>культури</a:t>
            </a:r>
            <a:r>
              <a:rPr lang="ru-RU" sz="1600" i="1" dirty="0"/>
              <a:t> кожного педагога, </a:t>
            </a:r>
            <a:r>
              <a:rPr lang="ru-RU" sz="1600" i="1" dirty="0" err="1"/>
              <a:t>використання</a:t>
            </a:r>
            <a:r>
              <a:rPr lang="ru-RU" sz="1600" i="1" dirty="0"/>
              <a:t> </a:t>
            </a:r>
            <a:r>
              <a:rPr lang="ru-RU" sz="1600" i="1" dirty="0" err="1"/>
              <a:t>його</a:t>
            </a:r>
            <a:r>
              <a:rPr lang="ru-RU" sz="1600" i="1" dirty="0"/>
              <a:t> </a:t>
            </a:r>
            <a:endParaRPr lang="ru-RU" sz="1600" i="1" dirty="0" smtClean="0"/>
          </a:p>
          <a:p>
            <a:r>
              <a:rPr lang="ru-RU" sz="1600" i="1" dirty="0" err="1" smtClean="0"/>
              <a:t>потенційних</a:t>
            </a:r>
            <a:r>
              <a:rPr lang="ru-RU" sz="1600" i="1" dirty="0" smtClean="0"/>
              <a:t> </a:t>
            </a:r>
            <a:r>
              <a:rPr lang="ru-RU" sz="1600" i="1" dirty="0" err="1"/>
              <a:t>творчих</a:t>
            </a:r>
            <a:r>
              <a:rPr lang="ru-RU" sz="1600" i="1" dirty="0"/>
              <a:t> </a:t>
            </a:r>
            <a:r>
              <a:rPr lang="ru-RU" sz="1600" i="1" dirty="0" err="1"/>
              <a:t>можливостей</a:t>
            </a:r>
            <a:r>
              <a:rPr lang="ru-RU" sz="1600" i="1" dirty="0"/>
              <a:t>, </a:t>
            </a:r>
            <a:r>
              <a:rPr lang="ru-RU" sz="1600" i="1" dirty="0" err="1"/>
              <a:t>інноваційної</a:t>
            </a:r>
            <a:r>
              <a:rPr lang="ru-RU" sz="1600" i="1" dirty="0"/>
              <a:t> </a:t>
            </a:r>
            <a:r>
              <a:rPr lang="ru-RU" sz="1600" i="1" dirty="0" err="1"/>
              <a:t>діяльності</a:t>
            </a:r>
            <a:r>
              <a:rPr lang="ru-RU" sz="1600" b="1" i="1" dirty="0"/>
              <a:t>"</a:t>
            </a:r>
            <a:r>
              <a:rPr lang="ru-RU" sz="1600" i="1" dirty="0"/>
              <a:t>.</a:t>
            </a:r>
            <a:r>
              <a:rPr lang="ru-RU" sz="2800" i="1" dirty="0"/>
              <a:t> </a:t>
            </a:r>
          </a:p>
          <a:p>
            <a:r>
              <a:rPr lang="uk-UA" sz="2800" b="1" i="1" dirty="0" smtClean="0">
                <a:solidFill>
                  <a:srgbClr val="002060"/>
                </a:solidFill>
                <a:latin typeface="Monotype Corsiva" pitchFamily="66" charset="0"/>
              </a:rPr>
              <a:t> </a:t>
            </a:r>
            <a:endParaRPr lang="ru-RU" sz="2400" b="1" i="1" dirty="0">
              <a:solidFill>
                <a:srgbClr val="002060"/>
              </a:solidFill>
              <a:latin typeface="Monotype Corsiva" pitchFamily="66" charset="0"/>
            </a:endParaRPr>
          </a:p>
          <a:p>
            <a:pPr eaLnBrk="0" hangingPunct="0"/>
            <a:endParaRPr lang="en-US" sz="2800" b="1" dirty="0">
              <a:solidFill>
                <a:schemeClr val="tx2"/>
              </a:solidFill>
              <a:latin typeface="Monotype Corsiva" pitchFamily="66" charset="0"/>
            </a:endParaRPr>
          </a:p>
        </p:txBody>
      </p:sp>
      <p:sp>
        <p:nvSpPr>
          <p:cNvPr id="60" name="AutoShape 51"/>
          <p:cNvSpPr>
            <a:spLocks noChangeArrowheads="1"/>
          </p:cNvSpPr>
          <p:nvPr/>
        </p:nvSpPr>
        <p:spPr bwMode="gray">
          <a:xfrm>
            <a:off x="1692672" y="2692490"/>
            <a:ext cx="7067549" cy="1312573"/>
          </a:xfrm>
          <a:prstGeom prst="roundRect">
            <a:avLst>
              <a:gd name="adj" fmla="val 50000"/>
            </a:avLst>
          </a:prstGeom>
          <a:solidFill>
            <a:srgbClr val="FF99FF"/>
          </a:solidFill>
          <a:ln w="28575" algn="ctr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uk-UA" sz="2800" b="1" dirty="0" smtClean="0">
                <a:solidFill>
                  <a:srgbClr val="FF0000"/>
                </a:solidFill>
                <a:latin typeface="Monotype Corsiva" pitchFamily="66" charset="0"/>
              </a:rPr>
              <a:t>Район: </a:t>
            </a:r>
            <a:r>
              <a:rPr lang="uk-UA" sz="2800" dirty="0" smtClean="0">
                <a:solidFill>
                  <a:srgbClr val="0000FF"/>
                </a:solidFill>
              </a:rPr>
              <a:t>“ </a:t>
            </a:r>
            <a:r>
              <a:rPr lang="uk-UA" sz="1600" i="1" dirty="0">
                <a:solidFill>
                  <a:srgbClr val="0000FF"/>
                </a:solidFill>
              </a:rPr>
              <a:t>Створення умов мережної організації та реалізації</a:t>
            </a:r>
          </a:p>
          <a:p>
            <a:pPr algn="ctr"/>
            <a:r>
              <a:rPr lang="uk-UA" sz="1600" i="1" dirty="0">
                <a:solidFill>
                  <a:srgbClr val="0000FF"/>
                </a:solidFill>
              </a:rPr>
              <a:t>основних принципів модернізації освіти шляхом впровадження </a:t>
            </a:r>
          </a:p>
          <a:p>
            <a:pPr algn="ctr"/>
            <a:r>
              <a:rPr lang="uk-UA" sz="1600" i="1" dirty="0">
                <a:solidFill>
                  <a:srgbClr val="0000FF"/>
                </a:solidFill>
              </a:rPr>
              <a:t>освітніх технологій, які базуються на інтегрованих підходах до НВП”</a:t>
            </a:r>
            <a:endParaRPr lang="ru-RU" sz="1600" i="1" dirty="0">
              <a:solidFill>
                <a:srgbClr val="0000FF"/>
              </a:solidFill>
            </a:endParaRPr>
          </a:p>
          <a:p>
            <a:pPr eaLnBrk="0" hangingPunct="0"/>
            <a:endParaRPr lang="en-US" sz="1600" b="1" i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grpSp>
        <p:nvGrpSpPr>
          <p:cNvPr id="61" name="Group 81"/>
          <p:cNvGrpSpPr>
            <a:grpSpLocks/>
          </p:cNvGrpSpPr>
          <p:nvPr/>
        </p:nvGrpSpPr>
        <p:grpSpPr bwMode="auto">
          <a:xfrm>
            <a:off x="1143000" y="2643187"/>
            <a:ext cx="647700" cy="481012"/>
            <a:chOff x="2078" y="1471"/>
            <a:chExt cx="1615" cy="2039"/>
          </a:xfrm>
        </p:grpSpPr>
        <p:sp>
          <p:nvSpPr>
            <p:cNvPr id="80921" name="Oval 82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80922" name="Oval 83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4" name="Oval 84"/>
            <p:cNvSpPr>
              <a:spLocks noChangeArrowheads="1"/>
            </p:cNvSpPr>
            <p:nvPr/>
          </p:nvSpPr>
          <p:spPr bwMode="gray">
            <a:xfrm>
              <a:off x="2371" y="1471"/>
              <a:ext cx="459" cy="2039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80924" name="Oval 85"/>
            <p:cNvSpPr>
              <a:spLocks noChangeArrowheads="1"/>
            </p:cNvSpPr>
            <p:nvPr/>
          </p:nvSpPr>
          <p:spPr bwMode="gray">
            <a:xfrm>
              <a:off x="2371" y="1471"/>
              <a:ext cx="459" cy="2039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E35E23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6" name="Oval 86"/>
            <p:cNvSpPr>
              <a:spLocks noChangeArrowheads="1"/>
            </p:cNvSpPr>
            <p:nvPr/>
          </p:nvSpPr>
          <p:spPr bwMode="gray">
            <a:xfrm>
              <a:off x="2335" y="1471"/>
              <a:ext cx="1100" cy="2039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80926" name="Oval 87"/>
            <p:cNvSpPr>
              <a:spLocks noChangeArrowheads="1"/>
            </p:cNvSpPr>
            <p:nvPr/>
          </p:nvSpPr>
          <p:spPr bwMode="gray">
            <a:xfrm>
              <a:off x="2336" y="1471"/>
              <a:ext cx="1099" cy="2039"/>
            </a:xfrm>
            <a:prstGeom prst="ellipse">
              <a:avLst/>
            </a:prstGeom>
            <a:gradFill rotWithShape="1">
              <a:gsLst>
                <a:gs pos="0">
                  <a:srgbClr val="E35E23"/>
                </a:gs>
                <a:gs pos="100000">
                  <a:srgbClr val="6E2E11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>
                <a:latin typeface="Calibri" pitchFamily="34" charset="0"/>
              </a:endParaRPr>
            </a:p>
          </p:txBody>
        </p:sp>
      </p:grpSp>
      <p:sp>
        <p:nvSpPr>
          <p:cNvPr id="80920" name="Прямоугольник 67"/>
          <p:cNvSpPr>
            <a:spLocks noChangeArrowheads="1"/>
          </p:cNvSpPr>
          <p:nvPr/>
        </p:nvSpPr>
        <p:spPr bwMode="auto">
          <a:xfrm>
            <a:off x="2928938" y="6488113"/>
            <a:ext cx="210948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1200" b="1" dirty="0" smtClean="0">
                <a:solidFill>
                  <a:schemeClr val="bg1"/>
                </a:solidFill>
              </a:rPr>
              <a:t>Власова Зоя Анатоліївна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236480" y="119675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ransition spd="slow" advClick="0" advTm="20000">
    <p:fad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4" descr="ee2e656fec3e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750" y="0"/>
            <a:ext cx="91440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071813" y="6286500"/>
            <a:ext cx="2928937" cy="434975"/>
          </a:xfrm>
        </p:spPr>
        <p:txBody>
          <a:bodyPr/>
          <a:lstStyle/>
          <a:p>
            <a:pPr>
              <a:defRPr/>
            </a:pPr>
            <a:r>
              <a:rPr lang="uk-UA" b="1" dirty="0" smtClean="0">
                <a:solidFill>
                  <a:schemeClr val="tx1"/>
                </a:solidFill>
              </a:rPr>
              <a:t>Власова Зоя Анатоліївна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35843" name="AutoShape 3"/>
          <p:cNvSpPr>
            <a:spLocks noChangeArrowheads="1"/>
          </p:cNvSpPr>
          <p:nvPr/>
        </p:nvSpPr>
        <p:spPr bwMode="auto">
          <a:xfrm>
            <a:off x="6726238" y="2592388"/>
            <a:ext cx="2376487" cy="1776412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ru-RU">
              <a:latin typeface="Verdana" pitchFamily="34" charset="0"/>
            </a:endParaRPr>
          </a:p>
        </p:txBody>
      </p:sp>
      <p:sp>
        <p:nvSpPr>
          <p:cNvPr id="35844" name="AutoShape 5"/>
          <p:cNvSpPr>
            <a:spLocks noChangeArrowheads="1"/>
          </p:cNvSpPr>
          <p:nvPr/>
        </p:nvSpPr>
        <p:spPr bwMode="auto">
          <a:xfrm>
            <a:off x="65088" y="2347913"/>
            <a:ext cx="2447925" cy="1874837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ru-RU">
              <a:latin typeface="Verdana" pitchFamily="34" charset="0"/>
            </a:endParaRPr>
          </a:p>
        </p:txBody>
      </p:sp>
      <p:sp>
        <p:nvSpPr>
          <p:cNvPr id="35845" name="Text Box 6"/>
          <p:cNvSpPr txBox="1">
            <a:spLocks noChangeArrowheads="1"/>
          </p:cNvSpPr>
          <p:nvPr/>
        </p:nvSpPr>
        <p:spPr bwMode="auto">
          <a:xfrm>
            <a:off x="11807" y="2422428"/>
            <a:ext cx="2408813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 eaLnBrk="0" hangingPunct="0"/>
            <a:r>
              <a:rPr lang="uk-UA" sz="2000" b="1" dirty="0">
                <a:solidFill>
                  <a:schemeClr val="accent5"/>
                </a:solidFill>
                <a:latin typeface="Monotype Corsiva" pitchFamily="66" charset="0"/>
              </a:rPr>
              <a:t>реалізація нових підходів до особистісного розвитку учнів в сучасній школі;</a:t>
            </a:r>
            <a:endParaRPr lang="ru-RU" sz="2000" b="1" dirty="0">
              <a:solidFill>
                <a:schemeClr val="accent5"/>
              </a:solidFill>
              <a:latin typeface="Monotype Corsiva" pitchFamily="66" charset="0"/>
            </a:endParaRPr>
          </a:p>
          <a:p>
            <a:pPr algn="ctr" eaLnBrk="0" hangingPunct="0"/>
            <a:endParaRPr lang="en-US" sz="3200" b="1" dirty="0">
              <a:solidFill>
                <a:srgbClr val="0070C0"/>
              </a:solidFill>
              <a:latin typeface="Monotype Corsiva" pitchFamily="66" charset="0"/>
            </a:endParaRPr>
          </a:p>
        </p:txBody>
      </p:sp>
      <p:sp>
        <p:nvSpPr>
          <p:cNvPr id="70663" name="Freeform 7"/>
          <p:cNvSpPr>
            <a:spLocks/>
          </p:cNvSpPr>
          <p:nvPr/>
        </p:nvSpPr>
        <p:spPr bwMode="gray">
          <a:xfrm rot="10962360">
            <a:off x="2284413" y="1444625"/>
            <a:ext cx="903287" cy="1241425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3529"/>
                  <a:invGamma/>
                </a:schemeClr>
              </a:gs>
            </a:gsLst>
            <a:lin ang="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  <a:cs typeface="+mn-cs"/>
            </a:endParaRPr>
          </a:p>
        </p:txBody>
      </p:sp>
      <p:sp>
        <p:nvSpPr>
          <p:cNvPr id="81929" name="AutoShape 8"/>
          <p:cNvSpPr>
            <a:spLocks noChangeAspect="1" noChangeArrowheads="1" noTextEdit="1"/>
          </p:cNvSpPr>
          <p:nvPr/>
        </p:nvSpPr>
        <p:spPr bwMode="gray">
          <a:xfrm flipH="1">
            <a:off x="4868863" y="3252788"/>
            <a:ext cx="909637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0665" name="Freeform 9"/>
          <p:cNvSpPr>
            <a:spLocks/>
          </p:cNvSpPr>
          <p:nvPr/>
        </p:nvSpPr>
        <p:spPr bwMode="gray">
          <a:xfrm rot="11493387" flipH="1">
            <a:off x="6383338" y="1560513"/>
            <a:ext cx="1173162" cy="1131887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1765"/>
                  <a:invGamma/>
                </a:schemeClr>
              </a:gs>
            </a:gsLst>
            <a:lin ang="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  <a:cs typeface="+mn-cs"/>
            </a:endParaRPr>
          </a:p>
        </p:txBody>
      </p:sp>
      <p:grpSp>
        <p:nvGrpSpPr>
          <p:cNvPr id="35849" name="Group 10"/>
          <p:cNvGrpSpPr>
            <a:grpSpLocks/>
          </p:cNvGrpSpPr>
          <p:nvPr/>
        </p:nvGrpSpPr>
        <p:grpSpPr bwMode="auto">
          <a:xfrm>
            <a:off x="2368551" y="990600"/>
            <a:ext cx="4775426" cy="1601788"/>
            <a:chOff x="1997" y="1314"/>
            <a:chExt cx="1889" cy="1009"/>
          </a:xfrm>
        </p:grpSpPr>
        <p:grpSp>
          <p:nvGrpSpPr>
            <p:cNvPr id="81943" name="Group 11"/>
            <p:cNvGrpSpPr>
              <a:grpSpLocks/>
            </p:cNvGrpSpPr>
            <p:nvPr/>
          </p:nvGrpSpPr>
          <p:grpSpPr bwMode="auto">
            <a:xfrm>
              <a:off x="1997" y="1404"/>
              <a:ext cx="1889" cy="919"/>
              <a:chOff x="1973" y="1027"/>
              <a:chExt cx="1926" cy="937"/>
            </a:xfrm>
          </p:grpSpPr>
          <p:sp>
            <p:nvSpPr>
              <p:cNvPr id="70668" name="Oval 12"/>
              <p:cNvSpPr>
                <a:spLocks noChangeArrowheads="1"/>
              </p:cNvSpPr>
              <p:nvPr/>
            </p:nvSpPr>
            <p:spPr bwMode="gray">
              <a:xfrm>
                <a:off x="1994" y="105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shade val="48627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  <a:cs typeface="+mn-cs"/>
                </a:endParaRPr>
              </a:p>
            </p:txBody>
          </p:sp>
          <p:sp>
            <p:nvSpPr>
              <p:cNvPr id="70669" name="Oval 13"/>
              <p:cNvSpPr>
                <a:spLocks noChangeArrowheads="1"/>
              </p:cNvSpPr>
              <p:nvPr/>
            </p:nvSpPr>
            <p:spPr bwMode="gray">
              <a:xfrm>
                <a:off x="1973" y="102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44314"/>
                      <a:invGamma/>
                    </a:schemeClr>
                  </a:gs>
                  <a:gs pos="100000">
                    <a:schemeClr val="hlink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  <a:cs typeface="+mn-cs"/>
                </a:endParaRPr>
              </a:p>
            </p:txBody>
          </p:sp>
        </p:grpSp>
        <p:sp>
          <p:nvSpPr>
            <p:cNvPr id="70670" name="Oval 14"/>
            <p:cNvSpPr>
              <a:spLocks noChangeArrowheads="1"/>
            </p:cNvSpPr>
            <p:nvPr/>
          </p:nvSpPr>
          <p:spPr bwMode="gray">
            <a:xfrm>
              <a:off x="2086" y="1314"/>
              <a:ext cx="1691" cy="84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70671" name="Oval 15"/>
            <p:cNvSpPr>
              <a:spLocks noChangeArrowheads="1"/>
            </p:cNvSpPr>
            <p:nvPr/>
          </p:nvSpPr>
          <p:spPr bwMode="gray">
            <a:xfrm>
              <a:off x="2108" y="1319"/>
              <a:ext cx="1652" cy="826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34902"/>
                    <a:invGamma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70672" name="Oval 16"/>
            <p:cNvSpPr>
              <a:spLocks noChangeArrowheads="1"/>
            </p:cNvSpPr>
            <p:nvPr/>
          </p:nvSpPr>
          <p:spPr bwMode="gray">
            <a:xfrm>
              <a:off x="2125" y="1327"/>
              <a:ext cx="1570" cy="770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79216"/>
                    <a:invGamma/>
                  </a:schemeClr>
                </a:gs>
                <a:gs pos="100000">
                  <a:schemeClr val="accent1">
                    <a:alpha val="48000"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70673" name="Oval 17"/>
            <p:cNvSpPr>
              <a:spLocks noChangeArrowheads="1"/>
            </p:cNvSpPr>
            <p:nvPr/>
          </p:nvSpPr>
          <p:spPr bwMode="gray">
            <a:xfrm>
              <a:off x="2208" y="1344"/>
              <a:ext cx="1383" cy="6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</a:schemeClr>
                </a:gs>
                <a:gs pos="100000">
                  <a:schemeClr val="accent1">
                    <a:alpha val="38000"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</p:grpSp>
      <p:sp>
        <p:nvSpPr>
          <p:cNvPr id="35850" name="TextBox 21"/>
          <p:cNvSpPr txBox="1">
            <a:spLocks noChangeArrowheads="1"/>
          </p:cNvSpPr>
          <p:nvPr/>
        </p:nvSpPr>
        <p:spPr bwMode="auto">
          <a:xfrm>
            <a:off x="6757987" y="2652152"/>
            <a:ext cx="2417763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0" algn="ctr"/>
            <a:r>
              <a:rPr lang="uk-UA" sz="2400" b="1" dirty="0" smtClean="0">
                <a:solidFill>
                  <a:schemeClr val="accent1"/>
                </a:solidFill>
                <a:latin typeface="Monotype Corsiva" pitchFamily="66" charset="0"/>
              </a:rPr>
              <a:t>розвиток </a:t>
            </a:r>
            <a:r>
              <a:rPr lang="uk-UA" sz="2400" b="1" dirty="0">
                <a:solidFill>
                  <a:schemeClr val="accent1"/>
                </a:solidFill>
                <a:latin typeface="Monotype Corsiva" pitchFamily="66" charset="0"/>
              </a:rPr>
              <a:t>в учнів та вихованців життєвих </a:t>
            </a:r>
            <a:r>
              <a:rPr lang="uk-UA" sz="2400" b="1" dirty="0" err="1">
                <a:solidFill>
                  <a:schemeClr val="accent1"/>
                </a:solidFill>
                <a:latin typeface="Monotype Corsiva" pitchFamily="66" charset="0"/>
              </a:rPr>
              <a:t>компетентностей</a:t>
            </a:r>
            <a:r>
              <a:rPr lang="uk-UA" sz="2400" b="1" dirty="0">
                <a:solidFill>
                  <a:schemeClr val="accent1"/>
                </a:solidFill>
                <a:latin typeface="Monotype Corsiva" pitchFamily="66" charset="0"/>
              </a:rPr>
              <a:t>;</a:t>
            </a:r>
            <a:endParaRPr lang="ru-RU" sz="2400" b="1" dirty="0">
              <a:solidFill>
                <a:schemeClr val="accent1"/>
              </a:solidFill>
              <a:latin typeface="Monotype Corsiva" pitchFamily="66" charset="0"/>
            </a:endParaRPr>
          </a:p>
          <a:p>
            <a:pPr algn="ctr"/>
            <a:endParaRPr lang="ru-RU" sz="2400" b="1" dirty="0">
              <a:solidFill>
                <a:srgbClr val="00B050"/>
              </a:solidFill>
              <a:latin typeface="Monotype Corsiva" pitchFamily="66" charset="0"/>
            </a:endParaRPr>
          </a:p>
        </p:txBody>
      </p:sp>
      <p:sp>
        <p:nvSpPr>
          <p:cNvPr id="35851" name="TextBox 22"/>
          <p:cNvSpPr txBox="1">
            <a:spLocks noChangeArrowheads="1"/>
          </p:cNvSpPr>
          <p:nvPr/>
        </p:nvSpPr>
        <p:spPr bwMode="auto">
          <a:xfrm>
            <a:off x="3158731" y="1147763"/>
            <a:ext cx="31496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4400" b="1" dirty="0" smtClean="0">
                <a:solidFill>
                  <a:srgbClr val="7030A0"/>
                </a:solidFill>
                <a:latin typeface="Monotype Corsiva" pitchFamily="66" charset="0"/>
              </a:rPr>
              <a:t>Головна мета</a:t>
            </a:r>
            <a:endParaRPr lang="ru-RU" sz="4400" b="1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pic>
        <p:nvPicPr>
          <p:cNvPr id="35852" name="Picture 19" descr="Cveti121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86125" y="2928938"/>
            <a:ext cx="2714625" cy="345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Freeform 7"/>
          <p:cNvSpPr>
            <a:spLocks/>
          </p:cNvSpPr>
          <p:nvPr/>
        </p:nvSpPr>
        <p:spPr bwMode="gray">
          <a:xfrm rot="10962360">
            <a:off x="3068638" y="2660650"/>
            <a:ext cx="1008062" cy="1862138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3529"/>
                  <a:invGamma/>
                </a:schemeClr>
              </a:gs>
            </a:gsLst>
            <a:lin ang="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  <a:cs typeface="+mn-cs"/>
            </a:endParaRPr>
          </a:p>
        </p:txBody>
      </p:sp>
      <p:sp>
        <p:nvSpPr>
          <p:cNvPr id="22" name="Freeform 9"/>
          <p:cNvSpPr>
            <a:spLocks/>
          </p:cNvSpPr>
          <p:nvPr/>
        </p:nvSpPr>
        <p:spPr bwMode="gray">
          <a:xfrm rot="12423355" flipH="1">
            <a:off x="5233988" y="2671763"/>
            <a:ext cx="1511300" cy="1666875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1765"/>
                  <a:invGamma/>
                </a:schemeClr>
              </a:gs>
            </a:gsLst>
            <a:lin ang="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  <a:cs typeface="+mn-cs"/>
            </a:endParaRPr>
          </a:p>
        </p:txBody>
      </p:sp>
      <p:sp>
        <p:nvSpPr>
          <p:cNvPr id="23" name="AutoShape 3"/>
          <p:cNvSpPr>
            <a:spLocks noChangeArrowheads="1"/>
          </p:cNvSpPr>
          <p:nvPr/>
        </p:nvSpPr>
        <p:spPr bwMode="auto">
          <a:xfrm>
            <a:off x="5715000" y="4497388"/>
            <a:ext cx="2035175" cy="1808162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ru-RU">
              <a:latin typeface="Verdana" pitchFamily="34" charset="0"/>
            </a:endParaRPr>
          </a:p>
        </p:txBody>
      </p:sp>
      <p:sp>
        <p:nvSpPr>
          <p:cNvPr id="24" name="AutoShape 3"/>
          <p:cNvSpPr>
            <a:spLocks noChangeArrowheads="1"/>
          </p:cNvSpPr>
          <p:nvPr/>
        </p:nvSpPr>
        <p:spPr bwMode="auto">
          <a:xfrm>
            <a:off x="1428750" y="4429125"/>
            <a:ext cx="2259013" cy="1841500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ru-RU">
              <a:latin typeface="Verdana" pitchFamily="34" charset="0"/>
            </a:endParaRPr>
          </a:p>
        </p:txBody>
      </p:sp>
      <p:sp>
        <p:nvSpPr>
          <p:cNvPr id="2" name="Прямокутник 1"/>
          <p:cNvSpPr>
            <a:spLocks noChangeArrowheads="1"/>
          </p:cNvSpPr>
          <p:nvPr/>
        </p:nvSpPr>
        <p:spPr bwMode="auto">
          <a:xfrm>
            <a:off x="1428750" y="4497388"/>
            <a:ext cx="233045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/>
            <a:r>
              <a:rPr lang="uk-UA" b="1" dirty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створення бази даних методик формування компетентної особистості для життя в           інформаційному суспільстві;</a:t>
            </a:r>
            <a:endParaRPr lang="ru-RU" b="1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  <a:p>
            <a:pPr algn="ctr"/>
            <a:endParaRPr lang="uk-UA" sz="3200" dirty="0">
              <a:solidFill>
                <a:srgbClr val="FFFF00"/>
              </a:solidFill>
              <a:latin typeface="Monotype Corsiva" pitchFamily="66" charset="0"/>
            </a:endParaRPr>
          </a:p>
        </p:txBody>
      </p:sp>
      <p:sp>
        <p:nvSpPr>
          <p:cNvPr id="3" name="Прямокутник 2"/>
          <p:cNvSpPr>
            <a:spLocks noChangeArrowheads="1"/>
          </p:cNvSpPr>
          <p:nvPr/>
        </p:nvSpPr>
        <p:spPr bwMode="auto">
          <a:xfrm>
            <a:off x="5643562" y="4619625"/>
            <a:ext cx="2323305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/>
            <a:r>
              <a:rPr lang="uk-UA" b="1" dirty="0">
                <a:solidFill>
                  <a:srgbClr val="9900FF"/>
                </a:solidFill>
                <a:latin typeface="Monotype Corsiva" pitchFamily="66" charset="0"/>
              </a:rPr>
              <a:t>вдосконалення професійної майстерності педагогів щодо використання активних методів навчання і виховання</a:t>
            </a:r>
            <a:r>
              <a:rPr lang="uk-UA" dirty="0">
                <a:latin typeface="Monotype Corsiva" pitchFamily="66" charset="0"/>
              </a:rPr>
              <a:t>.</a:t>
            </a:r>
            <a:endParaRPr lang="ru-RU" dirty="0">
              <a:latin typeface="Monotype Corsiva" pitchFamily="66" charset="0"/>
            </a:endParaRPr>
          </a:p>
          <a:p>
            <a:pPr algn="ctr"/>
            <a:endParaRPr lang="uk-UA" sz="3200" b="1" dirty="0">
              <a:solidFill>
                <a:srgbClr val="9933FF"/>
              </a:solidFill>
              <a:latin typeface="Monotype Corsiva" pitchFamily="66" charset="0"/>
            </a:endParaRPr>
          </a:p>
        </p:txBody>
      </p:sp>
      <p:pic>
        <p:nvPicPr>
          <p:cNvPr id="88065" name="Picture 1" descr="C:\Documents and Settings\Януля\Рабочий стол\296833602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861059">
            <a:off x="7732880" y="4983307"/>
            <a:ext cx="1323790" cy="1767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1" descr="C:\Documents and Settings\Януля\Рабочий стол\296833602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1960934">
            <a:off x="10685" y="5038938"/>
            <a:ext cx="1447565" cy="1932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30000">
    <p:fad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WordArt 2"/>
          <p:cNvSpPr>
            <a:spLocks noChangeArrowheads="1" noChangeShapeType="1" noTextEdit="1"/>
          </p:cNvSpPr>
          <p:nvPr/>
        </p:nvSpPr>
        <p:spPr bwMode="auto">
          <a:xfrm>
            <a:off x="755650" y="260350"/>
            <a:ext cx="7777163" cy="6477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ru-RU" sz="2000" kern="10" dirty="0">
                <a:ln w="9525">
                  <a:solidFill>
                    <a:srgbClr val="FF0066"/>
                  </a:solidFill>
                  <a:round/>
                  <a:headEnd/>
                  <a:tailEnd/>
                </a:ln>
                <a:solidFill>
                  <a:srgbClr val="FF0066"/>
                </a:solidFill>
                <a:latin typeface="Impact"/>
              </a:rPr>
              <a:t>Структура </a:t>
            </a:r>
            <a:r>
              <a:rPr lang="ru-RU" sz="2000" kern="10" dirty="0" err="1">
                <a:ln w="9525">
                  <a:solidFill>
                    <a:srgbClr val="FF0066"/>
                  </a:solidFill>
                  <a:round/>
                  <a:headEnd/>
                  <a:tailEnd/>
                </a:ln>
                <a:solidFill>
                  <a:srgbClr val="FF0066"/>
                </a:solidFill>
                <a:latin typeface="Impact"/>
              </a:rPr>
              <a:t>методичної</a:t>
            </a:r>
            <a:r>
              <a:rPr lang="ru-RU" sz="2000" kern="10" dirty="0">
                <a:ln w="9525">
                  <a:solidFill>
                    <a:srgbClr val="FF0066"/>
                  </a:solidFill>
                  <a:round/>
                  <a:headEnd/>
                  <a:tailEnd/>
                </a:ln>
                <a:solidFill>
                  <a:srgbClr val="FF0066"/>
                </a:solidFill>
                <a:latin typeface="Impact"/>
              </a:rPr>
              <a:t> </a:t>
            </a:r>
            <a:r>
              <a:rPr lang="ru-RU" sz="2000" kern="10" dirty="0" err="1">
                <a:ln w="9525">
                  <a:solidFill>
                    <a:srgbClr val="FF0066"/>
                  </a:solidFill>
                  <a:round/>
                  <a:headEnd/>
                  <a:tailEnd/>
                </a:ln>
                <a:solidFill>
                  <a:srgbClr val="FF0066"/>
                </a:solidFill>
                <a:latin typeface="Impact"/>
              </a:rPr>
              <a:t>роботи</a:t>
            </a:r>
            <a:endParaRPr lang="ru-RU" sz="2000" kern="10" dirty="0">
              <a:ln w="9525">
                <a:solidFill>
                  <a:srgbClr val="FF0066"/>
                </a:solidFill>
                <a:round/>
                <a:headEnd/>
                <a:tailEnd/>
              </a:ln>
              <a:solidFill>
                <a:srgbClr val="FF0066"/>
              </a:solidFill>
              <a:latin typeface="Impact"/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61091853"/>
              </p:ext>
            </p:extLst>
          </p:nvPr>
        </p:nvGraphicFramePr>
        <p:xfrm>
          <a:off x="395288" y="1049338"/>
          <a:ext cx="8604250" cy="56007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" name="Picture 1" descr="F:\Татьяна\Анімації\66495835_0a1fc3f8f1101376b16690c72723d56b.jpg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936" y="872937"/>
            <a:ext cx="1939132" cy="10719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275856" y="6488668"/>
            <a:ext cx="34555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200" dirty="0" smtClean="0"/>
              <a:t>Власова Зоя Анатоліївна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2662460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0"/>
    </mc:Choice>
    <mc:Fallback xmlns="">
      <p:transition spd="slow" advClick="0" advTm="4000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1" name="Picture 1" descr="C:\Documents and Settings\Януля\Рабочий стол\0_562b5_5c0d8b4b_XL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707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2" name="Picture 2" descr="E:\Татьяна\Анімації\639205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88" y="0"/>
            <a:ext cx="91424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3" name="Picture 2" descr="E:\Татьяна\Анімації\1191335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63" y="107156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G:\Татьяна\Рисунки\7391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63" y="138516"/>
            <a:ext cx="91440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7" name="Picture 3" descr="F:\яяя\294c424f368e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567238" y="3424238"/>
            <a:ext cx="9525" cy="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" descr="C:\Documents and Settings\Януля\Рабочий стол\c2f723e0d4f4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-318813" y="678656"/>
            <a:ext cx="4679382" cy="628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6809" name="Прямоугольник 13"/>
          <p:cNvSpPr>
            <a:spLocks noChangeArrowheads="1"/>
          </p:cNvSpPr>
          <p:nvPr/>
        </p:nvSpPr>
        <p:spPr bwMode="auto">
          <a:xfrm>
            <a:off x="3143250" y="6488113"/>
            <a:ext cx="226658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1200" b="1" dirty="0" smtClean="0"/>
              <a:t>Власова Зоя </a:t>
            </a:r>
            <a:r>
              <a:rPr lang="uk-UA" sz="1200" b="1" dirty="0" err="1" smtClean="0"/>
              <a:t>Анатолыъвна</a:t>
            </a:r>
            <a:endParaRPr lang="en-US" sz="1200" b="1" dirty="0"/>
          </a:p>
        </p:txBody>
      </p:sp>
      <p:pic>
        <p:nvPicPr>
          <p:cNvPr id="93185" name="Picture 1" descr="C:\Documents and Settings\Януля\Рабочий стол\bestgif.narod.ru_21163.gif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1018175">
            <a:off x="7286841" y="5372665"/>
            <a:ext cx="1926452" cy="17009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WordArt 2"/>
          <p:cNvSpPr>
            <a:spLocks noChangeArrowheads="1" noChangeShapeType="1" noTextEdit="1"/>
          </p:cNvSpPr>
          <p:nvPr/>
        </p:nvSpPr>
        <p:spPr bwMode="auto">
          <a:xfrm>
            <a:off x="395288" y="400757"/>
            <a:ext cx="8748712" cy="737884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/>
            <a:r>
              <a:rPr lang="ru-RU" sz="2800" kern="10" dirty="0" err="1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Monotype Corsiva"/>
              </a:rPr>
              <a:t>Професійні</a:t>
            </a:r>
            <a:r>
              <a:rPr lang="ru-RU" sz="2800" kern="10" dirty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Monotype Corsiva"/>
              </a:rPr>
              <a:t> </a:t>
            </a:r>
            <a:r>
              <a:rPr lang="ru-RU" sz="2800" kern="10" dirty="0" err="1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Monotype Corsiva"/>
              </a:rPr>
              <a:t>методичні</a:t>
            </a:r>
            <a:r>
              <a:rPr lang="ru-RU" sz="2800" kern="10" dirty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Monotype Corsiva"/>
              </a:rPr>
              <a:t> </a:t>
            </a:r>
            <a:r>
              <a:rPr lang="ru-RU" sz="2800" kern="10" dirty="0" err="1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Monotype Corsiva"/>
              </a:rPr>
              <a:t>об’єднання</a:t>
            </a:r>
            <a:r>
              <a:rPr lang="ru-RU" sz="2800" kern="10" dirty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Monotype Corsiva"/>
              </a:rPr>
              <a:t> </a:t>
            </a:r>
            <a:r>
              <a:rPr lang="ru-RU" sz="2800" kern="10" dirty="0" err="1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Monotype Corsiva"/>
              </a:rPr>
              <a:t>вчителів</a:t>
            </a:r>
            <a:r>
              <a:rPr lang="ru-RU" sz="2800" kern="10" dirty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Monotype Corsiva"/>
              </a:rPr>
              <a:t> та </a:t>
            </a:r>
            <a:r>
              <a:rPr lang="ru-RU" sz="2800" kern="10" dirty="0" err="1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Monotype Corsiva"/>
              </a:rPr>
              <a:t>вихователів</a:t>
            </a:r>
            <a:endParaRPr lang="ru-RU" sz="2800" kern="10" dirty="0">
              <a:ln w="9525">
                <a:solidFill>
                  <a:srgbClr val="0000FF"/>
                </a:solidFill>
                <a:round/>
                <a:headEnd/>
                <a:tailEnd/>
              </a:ln>
              <a:solidFill>
                <a:srgbClr val="0000FF"/>
              </a:solidFill>
              <a:latin typeface="Monotype Corsiva"/>
            </a:endParaRPr>
          </a:p>
        </p:txBody>
      </p:sp>
      <p:grpSp>
        <p:nvGrpSpPr>
          <p:cNvPr id="4" name="Organization Chart 3"/>
          <p:cNvGrpSpPr>
            <a:grpSpLocks noChangeAspect="1"/>
          </p:cNvGrpSpPr>
          <p:nvPr/>
        </p:nvGrpSpPr>
        <p:grpSpPr bwMode="auto">
          <a:xfrm>
            <a:off x="4095524" y="1138641"/>
            <a:ext cx="4852507" cy="5084521"/>
            <a:chOff x="1129" y="1270"/>
            <a:chExt cx="2016" cy="1584"/>
          </a:xfrm>
        </p:grpSpPr>
        <p:graphicFrame>
          <p:nvGraphicFramePr>
            <p:cNvPr id="7" name="Схема 6"/>
            <p:cNvGraphicFramePr/>
            <p:nvPr>
              <p:extLst>
                <p:ext uri="{D42A27DB-BD31-4B8C-83A1-F6EECF244321}">
                  <p14:modId xmlns:p14="http://schemas.microsoft.com/office/powerpoint/2010/main" val="2696565874"/>
                </p:ext>
              </p:extLst>
            </p:nvPr>
          </p:nvGraphicFramePr>
          <p:xfrm>
            <a:off x="1129" y="1270"/>
            <a:ext cx="2016" cy="1584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0" r:lo="rId11" r:qs="rId12" r:cs="rId13"/>
            </a:graphicData>
          </a:graphic>
        </p:graphicFrame>
        <p:sp>
          <p:nvSpPr>
            <p:cNvPr id="6" name="Picture 18" descr="34751380_element"/>
            <p:cNvSpPr>
              <a:spLocks noChangeAspect="1" noChangeArrowheads="1"/>
            </p:cNvSpPr>
            <p:nvPr/>
          </p:nvSpPr>
          <p:spPr bwMode="auto">
            <a:xfrm>
              <a:off x="1239" y="1270"/>
              <a:ext cx="280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11560" y="1716078"/>
            <a:ext cx="309130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uk-UA" sz="2400" b="1" dirty="0" err="1" smtClean="0">
                <a:latin typeface="Monotype Corsiva" pitchFamily="66" charset="0"/>
              </a:rPr>
              <a:t>Природничо</a:t>
            </a:r>
            <a:r>
              <a:rPr lang="uk-UA" sz="2400" b="1" dirty="0" smtClean="0">
                <a:latin typeface="Monotype Corsiva" pitchFamily="66" charset="0"/>
              </a:rPr>
              <a:t> </a:t>
            </a:r>
            <a:r>
              <a:rPr lang="uk-UA" sz="2400" b="1" dirty="0" err="1" smtClean="0">
                <a:latin typeface="Monotype Corsiva" pitchFamily="66" charset="0"/>
              </a:rPr>
              <a:t>атематичний</a:t>
            </a:r>
            <a:endParaRPr lang="uk-UA" sz="2400" b="1" dirty="0" smtClean="0">
              <a:latin typeface="Monotype Corsiva" pitchFamily="66" charset="0"/>
            </a:endParaRPr>
          </a:p>
          <a:p>
            <a:r>
              <a:rPr lang="uk-UA" sz="2400" b="1" dirty="0" smtClean="0">
                <a:latin typeface="Monotype Corsiva" pitchFamily="66" charset="0"/>
              </a:rPr>
              <a:t> напрям</a:t>
            </a:r>
          </a:p>
          <a:p>
            <a:r>
              <a:rPr lang="uk-UA" sz="2400" b="1" dirty="0" smtClean="0">
                <a:latin typeface="Monotype Corsiva" pitchFamily="66" charset="0"/>
              </a:rPr>
              <a:t>Суспільно-гуманітарний </a:t>
            </a:r>
          </a:p>
          <a:p>
            <a:r>
              <a:rPr lang="uk-UA" sz="2400" b="1" dirty="0">
                <a:latin typeface="Monotype Corsiva" pitchFamily="66" charset="0"/>
              </a:rPr>
              <a:t>н</a:t>
            </a:r>
            <a:r>
              <a:rPr lang="uk-UA" sz="2400" b="1" dirty="0" smtClean="0">
                <a:latin typeface="Monotype Corsiva" pitchFamily="66" charset="0"/>
              </a:rPr>
              <a:t>апрям;</a:t>
            </a:r>
          </a:p>
          <a:p>
            <a:r>
              <a:rPr lang="uk-UA" sz="2400" b="1" dirty="0" smtClean="0">
                <a:latin typeface="Monotype Corsiva" pitchFamily="66" charset="0"/>
              </a:rPr>
              <a:t>Розвиваючих предметів;</a:t>
            </a:r>
          </a:p>
          <a:p>
            <a:r>
              <a:rPr lang="uk-UA" sz="2400" b="1" dirty="0" smtClean="0">
                <a:latin typeface="Monotype Corsiva" pitchFamily="66" charset="0"/>
              </a:rPr>
              <a:t>Початкових  класів;</a:t>
            </a:r>
          </a:p>
          <a:p>
            <a:r>
              <a:rPr lang="uk-UA" sz="2400" b="1" dirty="0" smtClean="0">
                <a:latin typeface="Monotype Corsiva" pitchFamily="66" charset="0"/>
              </a:rPr>
              <a:t>Дошкільне  Виховання;</a:t>
            </a:r>
          </a:p>
          <a:p>
            <a:r>
              <a:rPr lang="uk-UA" sz="2400" b="1" dirty="0" smtClean="0">
                <a:latin typeface="Monotype Corsiva" pitchFamily="66" charset="0"/>
              </a:rPr>
              <a:t>Класних  керівників</a:t>
            </a:r>
            <a:endParaRPr lang="ru-RU" sz="2400" b="1" dirty="0">
              <a:latin typeface="Monotype Corsiva" pitchFamily="66" charset="0"/>
            </a:endParaRPr>
          </a:p>
        </p:txBody>
      </p:sp>
    </p:spTree>
  </p:cSld>
  <p:clrMapOvr>
    <a:masterClrMapping/>
  </p:clrMapOvr>
  <p:transition spd="slow" advClick="0" advTm="60000">
    <p:fad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  <p:bldLst>
      <p:bldGraphic spid="7" grpId="0">
        <p:bldAsOne/>
      </p:bldGraphic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Потік">
  <a:themeElements>
    <a:clrScheme name="Базова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Поті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Вишукана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Апекс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4107</TotalTime>
  <Words>2169</Words>
  <Application>Microsoft Office PowerPoint</Application>
  <PresentationFormat>Екран (4:3)</PresentationFormat>
  <Paragraphs>649</Paragraphs>
  <Slides>32</Slides>
  <Notes>7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Вбудовані сервери OLE</vt:lpstr>
      </vt:variant>
      <vt:variant>
        <vt:i4>1</vt:i4>
      </vt:variant>
      <vt:variant>
        <vt:lpstr>Заголовки слайдів</vt:lpstr>
      </vt:variant>
      <vt:variant>
        <vt:i4>32</vt:i4>
      </vt:variant>
    </vt:vector>
  </HeadingPairs>
  <TitlesOfParts>
    <vt:vector size="35" baseType="lpstr">
      <vt:lpstr>Потік</vt:lpstr>
      <vt:lpstr>1_Апекс</vt:lpstr>
      <vt:lpstr>SnapGraphics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 Система моніторингу</vt:lpstr>
      <vt:lpstr>Презентація PowerPoint</vt:lpstr>
      <vt:lpstr>Презентація PowerPoint</vt:lpstr>
      <vt:lpstr>Педагогічний колектив  і досвідчений і творчий</vt:lpstr>
      <vt:lpstr>Презентація PowerPoint</vt:lpstr>
      <vt:lpstr>На сьогодні наші педагоги впевнені в тому, що у розвитку творчих здібностей допоможуть: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Яна</dc:creator>
  <cp:lastModifiedBy>UserT</cp:lastModifiedBy>
  <cp:revision>294</cp:revision>
  <dcterms:created xsi:type="dcterms:W3CDTF">2012-02-09T05:17:25Z</dcterms:created>
  <dcterms:modified xsi:type="dcterms:W3CDTF">2012-08-21T06:42:15Z</dcterms:modified>
</cp:coreProperties>
</file>