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4"/>
  </p:notesMasterIdLst>
  <p:sldIdLst>
    <p:sldId id="268" r:id="rId4"/>
    <p:sldId id="270" r:id="rId5"/>
    <p:sldId id="267" r:id="rId6"/>
    <p:sldId id="269" r:id="rId7"/>
    <p:sldId id="271" r:id="rId8"/>
    <p:sldId id="272" r:id="rId9"/>
    <p:sldId id="273" r:id="rId10"/>
    <p:sldId id="257" r:id="rId11"/>
    <p:sldId id="256" r:id="rId12"/>
    <p:sldId id="258" r:id="rId13"/>
    <p:sldId id="274" r:id="rId14"/>
    <p:sldId id="275" r:id="rId15"/>
    <p:sldId id="276" r:id="rId16"/>
    <p:sldId id="259" r:id="rId17"/>
    <p:sldId id="266" r:id="rId18"/>
    <p:sldId id="277" r:id="rId19"/>
    <p:sldId id="278" r:id="rId20"/>
    <p:sldId id="284" r:id="rId21"/>
    <p:sldId id="285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302" r:id="rId35"/>
    <p:sldId id="303" r:id="rId36"/>
    <p:sldId id="280" r:id="rId37"/>
    <p:sldId id="279" r:id="rId38"/>
    <p:sldId id="281" r:id="rId39"/>
    <p:sldId id="282" r:id="rId40"/>
    <p:sldId id="283" r:id="rId41"/>
    <p:sldId id="301" r:id="rId42"/>
    <p:sldId id="300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66FF"/>
    <a:srgbClr val="FF0066"/>
    <a:srgbClr val="FF33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4359" autoAdjust="0"/>
  </p:normalViewPr>
  <p:slideViewPr>
    <p:cSldViewPr>
      <p:cViewPr>
        <p:scale>
          <a:sx n="51" d="100"/>
          <a:sy n="51" d="100"/>
        </p:scale>
        <p:origin x="-10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2F877C-7189-4159-9B3B-FCDF19CE939E}" type="doc">
      <dgm:prSet loTypeId="urn:microsoft.com/office/officeart/2005/8/layout/list1" loCatId="list" qsTypeId="urn:microsoft.com/office/officeart/2005/8/quickstyle/simple1#6" qsCatId="simple" csTypeId="urn:microsoft.com/office/officeart/2005/8/colors/accent1_2#4" csCatId="accent1" phldr="1"/>
      <dgm:spPr/>
      <dgm:t>
        <a:bodyPr/>
        <a:lstStyle/>
        <a:p>
          <a:endParaRPr lang="uk-UA"/>
        </a:p>
      </dgm:t>
    </dgm:pt>
    <dgm:pt modelId="{DE7707F1-AD81-4D78-965C-19E9CC760D0B}">
      <dgm:prSet phldrT="[Текст]" custT="1"/>
      <dgm:spPr/>
      <dgm:t>
        <a:bodyPr/>
        <a:lstStyle/>
        <a:p>
          <a:pPr algn="ctr"/>
          <a:r>
            <a:rPr lang="uk-UA" sz="2400" b="1" dirty="0" smtClean="0"/>
            <a:t>Мови і літератури</a:t>
          </a:r>
          <a:endParaRPr lang="uk-UA" sz="2400" b="1" dirty="0"/>
        </a:p>
      </dgm:t>
    </dgm:pt>
    <dgm:pt modelId="{B027E366-D421-4090-B997-71B6ADC6ECEB}" type="parTrans" cxnId="{B1FBCB3C-FEA2-43EA-9973-FDE9865E87E0}">
      <dgm:prSet/>
      <dgm:spPr/>
      <dgm:t>
        <a:bodyPr/>
        <a:lstStyle/>
        <a:p>
          <a:endParaRPr lang="uk-UA"/>
        </a:p>
      </dgm:t>
    </dgm:pt>
    <dgm:pt modelId="{B7A89322-C82A-497B-9F08-52A8E3BF5C26}" type="sibTrans" cxnId="{B1FBCB3C-FEA2-43EA-9973-FDE9865E87E0}">
      <dgm:prSet/>
      <dgm:spPr/>
      <dgm:t>
        <a:bodyPr/>
        <a:lstStyle/>
        <a:p>
          <a:endParaRPr lang="uk-UA"/>
        </a:p>
      </dgm:t>
    </dgm:pt>
    <dgm:pt modelId="{03E64F92-F846-4255-8742-DB8703750C7D}">
      <dgm:prSet phldrT="[Текст]" custT="1"/>
      <dgm:spPr>
        <a:solidFill>
          <a:srgbClr val="92D050"/>
        </a:solidFill>
      </dgm:spPr>
      <dgm:t>
        <a:bodyPr/>
        <a:lstStyle/>
        <a:p>
          <a:pPr algn="ctr"/>
          <a:r>
            <a:rPr lang="uk-UA" sz="2400" b="1" dirty="0" smtClean="0"/>
            <a:t>Суспільствознавство</a:t>
          </a:r>
        </a:p>
      </dgm:t>
    </dgm:pt>
    <dgm:pt modelId="{4CEF4394-633B-4DD8-8566-989D7CC94F8B}" type="parTrans" cxnId="{11B41C4E-B7D6-4A28-8F05-52095B83F052}">
      <dgm:prSet/>
      <dgm:spPr/>
      <dgm:t>
        <a:bodyPr/>
        <a:lstStyle/>
        <a:p>
          <a:endParaRPr lang="uk-UA"/>
        </a:p>
      </dgm:t>
    </dgm:pt>
    <dgm:pt modelId="{9334A9A6-7EFC-4F25-80EB-325050B922C1}" type="sibTrans" cxnId="{11B41C4E-B7D6-4A28-8F05-52095B83F052}">
      <dgm:prSet/>
      <dgm:spPr/>
      <dgm:t>
        <a:bodyPr/>
        <a:lstStyle/>
        <a:p>
          <a:endParaRPr lang="uk-UA"/>
        </a:p>
      </dgm:t>
    </dgm:pt>
    <dgm:pt modelId="{D086CD00-97D7-47EA-855E-36B1E5A75C03}">
      <dgm:prSet phldrT="[Текст]" custT="1"/>
      <dgm:spPr>
        <a:solidFill>
          <a:srgbClr val="FF0000"/>
        </a:solidFill>
      </dgm:spPr>
      <dgm:t>
        <a:bodyPr/>
        <a:lstStyle/>
        <a:p>
          <a:pPr algn="ctr"/>
          <a:r>
            <a:rPr lang="uk-UA" sz="2400" b="1" dirty="0" smtClean="0"/>
            <a:t>Мистецтво</a:t>
          </a:r>
        </a:p>
      </dgm:t>
    </dgm:pt>
    <dgm:pt modelId="{D2B201C9-B2A6-491B-BF67-BAC8B629D5DD}" type="parTrans" cxnId="{217B8ACA-0F1A-4090-B6C4-34D3DC31933D}">
      <dgm:prSet/>
      <dgm:spPr/>
      <dgm:t>
        <a:bodyPr/>
        <a:lstStyle/>
        <a:p>
          <a:endParaRPr lang="uk-UA"/>
        </a:p>
      </dgm:t>
    </dgm:pt>
    <dgm:pt modelId="{0E3D8C84-E756-4D07-A583-93FCDF2C90E8}" type="sibTrans" cxnId="{217B8ACA-0F1A-4090-B6C4-34D3DC31933D}">
      <dgm:prSet/>
      <dgm:spPr/>
      <dgm:t>
        <a:bodyPr/>
        <a:lstStyle/>
        <a:p>
          <a:endParaRPr lang="uk-UA"/>
        </a:p>
      </dgm:t>
    </dgm:pt>
    <dgm:pt modelId="{E43C0F41-84A8-4B3D-83DF-0C8C83E4A7A8}">
      <dgm:prSet phldrT="[Текст]" custT="1"/>
      <dgm:spPr/>
      <dgm:t>
        <a:bodyPr/>
        <a:lstStyle/>
        <a:p>
          <a:pPr algn="ctr"/>
          <a:r>
            <a:rPr lang="uk-UA" sz="2400" b="1" dirty="0" smtClean="0"/>
            <a:t>Здоров’я і фізична культура</a:t>
          </a:r>
        </a:p>
      </dgm:t>
    </dgm:pt>
    <dgm:pt modelId="{3C0BD7D7-A9B4-4A92-9A5A-F3303E9772F8}" type="parTrans" cxnId="{D74B7FDB-4EEE-41AD-9D5B-4E1A9DB9A43B}">
      <dgm:prSet/>
      <dgm:spPr/>
      <dgm:t>
        <a:bodyPr/>
        <a:lstStyle/>
        <a:p>
          <a:endParaRPr lang="uk-UA"/>
        </a:p>
      </dgm:t>
    </dgm:pt>
    <dgm:pt modelId="{1AB1C322-1F2B-45BE-BF5B-02AAC099628F}" type="sibTrans" cxnId="{D74B7FDB-4EEE-41AD-9D5B-4E1A9DB9A43B}">
      <dgm:prSet/>
      <dgm:spPr/>
      <dgm:t>
        <a:bodyPr/>
        <a:lstStyle/>
        <a:p>
          <a:endParaRPr lang="uk-UA"/>
        </a:p>
      </dgm:t>
    </dgm:pt>
    <dgm:pt modelId="{299BAFBF-228F-49AE-8C44-ADFA5167CA58}">
      <dgm:prSet phldrT="[Текст]"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/>
          <a:r>
            <a:rPr lang="uk-UA" sz="2400" b="1" dirty="0" smtClean="0"/>
            <a:t>Математика</a:t>
          </a:r>
        </a:p>
      </dgm:t>
    </dgm:pt>
    <dgm:pt modelId="{80483CA9-6BA3-46FA-85EE-B8F4D75B7E7B}" type="parTrans" cxnId="{0591BC60-F11D-479F-A05D-C16F8CC13D24}">
      <dgm:prSet/>
      <dgm:spPr/>
      <dgm:t>
        <a:bodyPr/>
        <a:lstStyle/>
        <a:p>
          <a:endParaRPr lang="uk-UA"/>
        </a:p>
      </dgm:t>
    </dgm:pt>
    <dgm:pt modelId="{24EBD9E8-68CB-496C-AFD0-0F3731058529}" type="sibTrans" cxnId="{0591BC60-F11D-479F-A05D-C16F8CC13D24}">
      <dgm:prSet/>
      <dgm:spPr/>
      <dgm:t>
        <a:bodyPr/>
        <a:lstStyle/>
        <a:p>
          <a:endParaRPr lang="uk-UA"/>
        </a:p>
      </dgm:t>
    </dgm:pt>
    <dgm:pt modelId="{26F4ED8D-1C08-4800-90F0-0A630F5FBB14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uk-UA" sz="2400" b="1" dirty="0" smtClean="0"/>
            <a:t>Природознавство</a:t>
          </a:r>
        </a:p>
      </dgm:t>
    </dgm:pt>
    <dgm:pt modelId="{EEC9F853-2C3A-4BB1-A744-6454EFF45170}" type="parTrans" cxnId="{5094FAD1-4F06-491B-ABDF-F71AFC2C5C71}">
      <dgm:prSet/>
      <dgm:spPr/>
      <dgm:t>
        <a:bodyPr/>
        <a:lstStyle/>
        <a:p>
          <a:endParaRPr lang="uk-UA"/>
        </a:p>
      </dgm:t>
    </dgm:pt>
    <dgm:pt modelId="{6E7C0E93-02F1-45C3-9AD3-3F5145F4DA08}" type="sibTrans" cxnId="{5094FAD1-4F06-491B-ABDF-F71AFC2C5C71}">
      <dgm:prSet/>
      <dgm:spPr/>
      <dgm:t>
        <a:bodyPr/>
        <a:lstStyle/>
        <a:p>
          <a:endParaRPr lang="uk-UA"/>
        </a:p>
      </dgm:t>
    </dgm:pt>
    <dgm:pt modelId="{7B3F8460-8159-49D6-83EC-64B0E20808AA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 algn="ctr"/>
          <a:r>
            <a:rPr lang="uk-UA" sz="2400" b="1" dirty="0" smtClean="0"/>
            <a:t>Технології</a:t>
          </a:r>
        </a:p>
      </dgm:t>
    </dgm:pt>
    <dgm:pt modelId="{499A42B2-0096-40A8-9AD5-D0492085A5AB}" type="parTrans" cxnId="{6B7805EC-F074-42B9-9344-1EF473C03855}">
      <dgm:prSet/>
      <dgm:spPr/>
      <dgm:t>
        <a:bodyPr/>
        <a:lstStyle/>
        <a:p>
          <a:endParaRPr lang="uk-UA"/>
        </a:p>
      </dgm:t>
    </dgm:pt>
    <dgm:pt modelId="{156B6584-EF20-4AFC-9FFE-794418767975}" type="sibTrans" cxnId="{6B7805EC-F074-42B9-9344-1EF473C03855}">
      <dgm:prSet/>
      <dgm:spPr/>
      <dgm:t>
        <a:bodyPr/>
        <a:lstStyle/>
        <a:p>
          <a:endParaRPr lang="uk-UA"/>
        </a:p>
      </dgm:t>
    </dgm:pt>
    <dgm:pt modelId="{7CFE1CF9-0FEA-4CF2-BB00-AB8B6C062881}" type="pres">
      <dgm:prSet presAssocID="{EA2F877C-7189-4159-9B3B-FCDF19CE939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C40A0D4-4424-4A31-BB2F-7DB1F7C5D9C2}" type="pres">
      <dgm:prSet presAssocID="{DE7707F1-AD81-4D78-965C-19E9CC760D0B}" presName="parentLin" presStyleCnt="0"/>
      <dgm:spPr/>
    </dgm:pt>
    <dgm:pt modelId="{BC0D8CE9-9EBF-47FF-A2AC-CAC6A7FBA56B}" type="pres">
      <dgm:prSet presAssocID="{DE7707F1-AD81-4D78-965C-19E9CC760D0B}" presName="parentLeftMargin" presStyleLbl="node1" presStyleIdx="0" presStyleCnt="7"/>
      <dgm:spPr/>
      <dgm:t>
        <a:bodyPr/>
        <a:lstStyle/>
        <a:p>
          <a:endParaRPr lang="uk-UA"/>
        </a:p>
      </dgm:t>
    </dgm:pt>
    <dgm:pt modelId="{432EB952-38BD-43B4-9838-967A9D059D49}" type="pres">
      <dgm:prSet presAssocID="{DE7707F1-AD81-4D78-965C-19E9CC760D0B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0141C9F-1AD2-4C30-A9F3-5E77D92C5980}" type="pres">
      <dgm:prSet presAssocID="{DE7707F1-AD81-4D78-965C-19E9CC760D0B}" presName="negativeSpace" presStyleCnt="0"/>
      <dgm:spPr/>
    </dgm:pt>
    <dgm:pt modelId="{BA359E5C-5C5A-48D3-AD5B-4B1FECF8EF44}" type="pres">
      <dgm:prSet presAssocID="{DE7707F1-AD81-4D78-965C-19E9CC760D0B}" presName="childText" presStyleLbl="conFgAcc1" presStyleIdx="0" presStyleCnt="7">
        <dgm:presLayoutVars>
          <dgm:bulletEnabled val="1"/>
        </dgm:presLayoutVars>
      </dgm:prSet>
      <dgm:spPr/>
    </dgm:pt>
    <dgm:pt modelId="{0327A96F-DF55-4D18-9DFA-83D5C53D899C}" type="pres">
      <dgm:prSet presAssocID="{B7A89322-C82A-497B-9F08-52A8E3BF5C26}" presName="spaceBetweenRectangles" presStyleCnt="0"/>
      <dgm:spPr/>
    </dgm:pt>
    <dgm:pt modelId="{638339BA-A758-4B78-A160-2A7329697237}" type="pres">
      <dgm:prSet presAssocID="{03E64F92-F846-4255-8742-DB8703750C7D}" presName="parentLin" presStyleCnt="0"/>
      <dgm:spPr/>
    </dgm:pt>
    <dgm:pt modelId="{D6D2E54F-B042-4BC9-9CC9-E52D1A310D3F}" type="pres">
      <dgm:prSet presAssocID="{03E64F92-F846-4255-8742-DB8703750C7D}" presName="parentLeftMargin" presStyleLbl="node1" presStyleIdx="0" presStyleCnt="7"/>
      <dgm:spPr/>
      <dgm:t>
        <a:bodyPr/>
        <a:lstStyle/>
        <a:p>
          <a:endParaRPr lang="uk-UA"/>
        </a:p>
      </dgm:t>
    </dgm:pt>
    <dgm:pt modelId="{E8EC998B-6222-4F74-AA15-4ED18A932769}" type="pres">
      <dgm:prSet presAssocID="{03E64F92-F846-4255-8742-DB8703750C7D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B9B6B2F-A7FA-49B1-AAF2-9780E9681F43}" type="pres">
      <dgm:prSet presAssocID="{03E64F92-F846-4255-8742-DB8703750C7D}" presName="negativeSpace" presStyleCnt="0"/>
      <dgm:spPr/>
    </dgm:pt>
    <dgm:pt modelId="{088ED2CB-076F-486F-BC7B-92BC5AC8927A}" type="pres">
      <dgm:prSet presAssocID="{03E64F92-F846-4255-8742-DB8703750C7D}" presName="childText" presStyleLbl="conFgAcc1" presStyleIdx="1" presStyleCnt="7">
        <dgm:presLayoutVars>
          <dgm:bulletEnabled val="1"/>
        </dgm:presLayoutVars>
      </dgm:prSet>
      <dgm:spPr/>
    </dgm:pt>
    <dgm:pt modelId="{E1A12929-2D59-4927-90E9-1076B1F011BD}" type="pres">
      <dgm:prSet presAssocID="{9334A9A6-7EFC-4F25-80EB-325050B922C1}" presName="spaceBetweenRectangles" presStyleCnt="0"/>
      <dgm:spPr/>
    </dgm:pt>
    <dgm:pt modelId="{EF4866A8-060F-4AF0-9B52-9760CC9DA0B5}" type="pres">
      <dgm:prSet presAssocID="{D086CD00-97D7-47EA-855E-36B1E5A75C03}" presName="parentLin" presStyleCnt="0"/>
      <dgm:spPr/>
    </dgm:pt>
    <dgm:pt modelId="{866F9DC1-BCDF-4726-894A-4E52512E7D72}" type="pres">
      <dgm:prSet presAssocID="{D086CD00-97D7-47EA-855E-36B1E5A75C03}" presName="parentLeftMargin" presStyleLbl="node1" presStyleIdx="1" presStyleCnt="7"/>
      <dgm:spPr/>
      <dgm:t>
        <a:bodyPr/>
        <a:lstStyle/>
        <a:p>
          <a:endParaRPr lang="uk-UA"/>
        </a:p>
      </dgm:t>
    </dgm:pt>
    <dgm:pt modelId="{042140CF-2318-48EF-9AD0-75A291997A22}" type="pres">
      <dgm:prSet presAssocID="{D086CD00-97D7-47EA-855E-36B1E5A75C03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0A58D0F-0C7F-4FB6-A1A9-F658745F6316}" type="pres">
      <dgm:prSet presAssocID="{D086CD00-97D7-47EA-855E-36B1E5A75C03}" presName="negativeSpace" presStyleCnt="0"/>
      <dgm:spPr/>
    </dgm:pt>
    <dgm:pt modelId="{6989A18A-903C-4D9E-94A9-FAE1B148A57A}" type="pres">
      <dgm:prSet presAssocID="{D086CD00-97D7-47EA-855E-36B1E5A75C03}" presName="childText" presStyleLbl="conFgAcc1" presStyleIdx="2" presStyleCnt="7">
        <dgm:presLayoutVars>
          <dgm:bulletEnabled val="1"/>
        </dgm:presLayoutVars>
      </dgm:prSet>
      <dgm:spPr/>
    </dgm:pt>
    <dgm:pt modelId="{0ACA4A13-E015-414B-AC93-CF0DE274EAB1}" type="pres">
      <dgm:prSet presAssocID="{0E3D8C84-E756-4D07-A583-93FCDF2C90E8}" presName="spaceBetweenRectangles" presStyleCnt="0"/>
      <dgm:spPr/>
    </dgm:pt>
    <dgm:pt modelId="{F6CB0FBE-5E40-4402-BD19-EBFAAFC7D718}" type="pres">
      <dgm:prSet presAssocID="{299BAFBF-228F-49AE-8C44-ADFA5167CA58}" presName="parentLin" presStyleCnt="0"/>
      <dgm:spPr/>
    </dgm:pt>
    <dgm:pt modelId="{C1C3E9A4-E82C-4CCD-8A4F-23B679E36408}" type="pres">
      <dgm:prSet presAssocID="{299BAFBF-228F-49AE-8C44-ADFA5167CA58}" presName="parentLeftMargin" presStyleLbl="node1" presStyleIdx="2" presStyleCnt="7"/>
      <dgm:spPr/>
      <dgm:t>
        <a:bodyPr/>
        <a:lstStyle/>
        <a:p>
          <a:endParaRPr lang="uk-UA"/>
        </a:p>
      </dgm:t>
    </dgm:pt>
    <dgm:pt modelId="{5102030A-F399-4C15-8054-BAF1B0AABC31}" type="pres">
      <dgm:prSet presAssocID="{299BAFBF-228F-49AE-8C44-ADFA5167CA58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8076AE5-7D13-4F45-93C1-7B4244EE766F}" type="pres">
      <dgm:prSet presAssocID="{299BAFBF-228F-49AE-8C44-ADFA5167CA58}" presName="negativeSpace" presStyleCnt="0"/>
      <dgm:spPr/>
    </dgm:pt>
    <dgm:pt modelId="{27CA01C1-F183-4B7A-AC8E-2A6E8EBC5B4F}" type="pres">
      <dgm:prSet presAssocID="{299BAFBF-228F-49AE-8C44-ADFA5167CA58}" presName="childText" presStyleLbl="conFgAcc1" presStyleIdx="3" presStyleCnt="7">
        <dgm:presLayoutVars>
          <dgm:bulletEnabled val="1"/>
        </dgm:presLayoutVars>
      </dgm:prSet>
      <dgm:spPr/>
    </dgm:pt>
    <dgm:pt modelId="{E5F43B91-39C6-4F48-A794-8CE548625464}" type="pres">
      <dgm:prSet presAssocID="{24EBD9E8-68CB-496C-AFD0-0F3731058529}" presName="spaceBetweenRectangles" presStyleCnt="0"/>
      <dgm:spPr/>
    </dgm:pt>
    <dgm:pt modelId="{46834A57-8ACF-480A-85D2-60268C8C8D73}" type="pres">
      <dgm:prSet presAssocID="{26F4ED8D-1C08-4800-90F0-0A630F5FBB14}" presName="parentLin" presStyleCnt="0"/>
      <dgm:spPr/>
    </dgm:pt>
    <dgm:pt modelId="{40989638-EAFB-4CD3-A248-DBA0B72DB46F}" type="pres">
      <dgm:prSet presAssocID="{26F4ED8D-1C08-4800-90F0-0A630F5FBB14}" presName="parentLeftMargin" presStyleLbl="node1" presStyleIdx="3" presStyleCnt="7"/>
      <dgm:spPr/>
      <dgm:t>
        <a:bodyPr/>
        <a:lstStyle/>
        <a:p>
          <a:endParaRPr lang="uk-UA"/>
        </a:p>
      </dgm:t>
    </dgm:pt>
    <dgm:pt modelId="{56C75033-3A03-429E-9B24-694590C08D9E}" type="pres">
      <dgm:prSet presAssocID="{26F4ED8D-1C08-4800-90F0-0A630F5FBB14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202E245-A764-4E90-A32B-59DDAEB2931F}" type="pres">
      <dgm:prSet presAssocID="{26F4ED8D-1C08-4800-90F0-0A630F5FBB14}" presName="negativeSpace" presStyleCnt="0"/>
      <dgm:spPr/>
    </dgm:pt>
    <dgm:pt modelId="{3155BCA6-E1A5-42C4-8BB3-90DE3445C0F7}" type="pres">
      <dgm:prSet presAssocID="{26F4ED8D-1C08-4800-90F0-0A630F5FBB14}" presName="childText" presStyleLbl="conFgAcc1" presStyleIdx="4" presStyleCnt="7">
        <dgm:presLayoutVars>
          <dgm:bulletEnabled val="1"/>
        </dgm:presLayoutVars>
      </dgm:prSet>
      <dgm:spPr/>
    </dgm:pt>
    <dgm:pt modelId="{32C7585B-C4CD-4790-BB89-1476F4F3F940}" type="pres">
      <dgm:prSet presAssocID="{6E7C0E93-02F1-45C3-9AD3-3F5145F4DA08}" presName="spaceBetweenRectangles" presStyleCnt="0"/>
      <dgm:spPr/>
    </dgm:pt>
    <dgm:pt modelId="{C1783D04-410B-4B6F-8423-E3B107CED5C6}" type="pres">
      <dgm:prSet presAssocID="{7B3F8460-8159-49D6-83EC-64B0E20808AA}" presName="parentLin" presStyleCnt="0"/>
      <dgm:spPr/>
    </dgm:pt>
    <dgm:pt modelId="{D13470BD-17CF-4E67-BB78-005010F040E0}" type="pres">
      <dgm:prSet presAssocID="{7B3F8460-8159-49D6-83EC-64B0E20808AA}" presName="parentLeftMargin" presStyleLbl="node1" presStyleIdx="4" presStyleCnt="7"/>
      <dgm:spPr/>
      <dgm:t>
        <a:bodyPr/>
        <a:lstStyle/>
        <a:p>
          <a:endParaRPr lang="uk-UA"/>
        </a:p>
      </dgm:t>
    </dgm:pt>
    <dgm:pt modelId="{4DB7204B-9421-409F-8461-183F98875675}" type="pres">
      <dgm:prSet presAssocID="{7B3F8460-8159-49D6-83EC-64B0E20808AA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D782BD2-CFFC-4F96-A8F2-39386AFEF46C}" type="pres">
      <dgm:prSet presAssocID="{7B3F8460-8159-49D6-83EC-64B0E20808AA}" presName="negativeSpace" presStyleCnt="0"/>
      <dgm:spPr/>
    </dgm:pt>
    <dgm:pt modelId="{207835AD-F2C9-415A-92BE-854D6C87991C}" type="pres">
      <dgm:prSet presAssocID="{7B3F8460-8159-49D6-83EC-64B0E20808AA}" presName="childText" presStyleLbl="conFgAcc1" presStyleIdx="5" presStyleCnt="7">
        <dgm:presLayoutVars>
          <dgm:bulletEnabled val="1"/>
        </dgm:presLayoutVars>
      </dgm:prSet>
      <dgm:spPr/>
    </dgm:pt>
    <dgm:pt modelId="{7B4D3927-B4A7-4A34-B3F5-84B1ABDA9134}" type="pres">
      <dgm:prSet presAssocID="{156B6584-EF20-4AFC-9FFE-794418767975}" presName="spaceBetweenRectangles" presStyleCnt="0"/>
      <dgm:spPr/>
    </dgm:pt>
    <dgm:pt modelId="{08AAB5F0-B15A-4C43-9B87-6FFC0D209499}" type="pres">
      <dgm:prSet presAssocID="{E43C0F41-84A8-4B3D-83DF-0C8C83E4A7A8}" presName="parentLin" presStyleCnt="0"/>
      <dgm:spPr/>
    </dgm:pt>
    <dgm:pt modelId="{B4B76963-F25E-4D83-8FD7-E1530ADDF8BF}" type="pres">
      <dgm:prSet presAssocID="{E43C0F41-84A8-4B3D-83DF-0C8C83E4A7A8}" presName="parentLeftMargin" presStyleLbl="node1" presStyleIdx="5" presStyleCnt="7"/>
      <dgm:spPr/>
      <dgm:t>
        <a:bodyPr/>
        <a:lstStyle/>
        <a:p>
          <a:endParaRPr lang="uk-UA"/>
        </a:p>
      </dgm:t>
    </dgm:pt>
    <dgm:pt modelId="{B8996B91-8AB4-425D-AA2E-910EB929932F}" type="pres">
      <dgm:prSet presAssocID="{E43C0F41-84A8-4B3D-83DF-0C8C83E4A7A8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220BE12-6872-4726-BCC6-89CD007E796C}" type="pres">
      <dgm:prSet presAssocID="{E43C0F41-84A8-4B3D-83DF-0C8C83E4A7A8}" presName="negativeSpace" presStyleCnt="0"/>
      <dgm:spPr/>
    </dgm:pt>
    <dgm:pt modelId="{B5D0D692-407C-4CE0-B52E-F8CC9FC9DE11}" type="pres">
      <dgm:prSet presAssocID="{E43C0F41-84A8-4B3D-83DF-0C8C83E4A7A8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15F2E9E5-D551-4163-900D-3B4C9F65EEA1}" type="presOf" srcId="{D086CD00-97D7-47EA-855E-36B1E5A75C03}" destId="{042140CF-2318-48EF-9AD0-75A291997A22}" srcOrd="1" destOrd="0" presId="urn:microsoft.com/office/officeart/2005/8/layout/list1"/>
    <dgm:cxn modelId="{85BAE7AA-9622-4AF1-994B-6A4F19BD2FBE}" type="presOf" srcId="{E43C0F41-84A8-4B3D-83DF-0C8C83E4A7A8}" destId="{B8996B91-8AB4-425D-AA2E-910EB929932F}" srcOrd="1" destOrd="0" presId="urn:microsoft.com/office/officeart/2005/8/layout/list1"/>
    <dgm:cxn modelId="{6ECADB45-DE45-46E3-B5AE-B9A80944131A}" type="presOf" srcId="{DE7707F1-AD81-4D78-965C-19E9CC760D0B}" destId="{432EB952-38BD-43B4-9838-967A9D059D49}" srcOrd="1" destOrd="0" presId="urn:microsoft.com/office/officeart/2005/8/layout/list1"/>
    <dgm:cxn modelId="{7D4EE7B4-9ABA-410B-89E9-6079A78697A3}" type="presOf" srcId="{03E64F92-F846-4255-8742-DB8703750C7D}" destId="{E8EC998B-6222-4F74-AA15-4ED18A932769}" srcOrd="1" destOrd="0" presId="urn:microsoft.com/office/officeart/2005/8/layout/list1"/>
    <dgm:cxn modelId="{0591BC60-F11D-479F-A05D-C16F8CC13D24}" srcId="{EA2F877C-7189-4159-9B3B-FCDF19CE939E}" destId="{299BAFBF-228F-49AE-8C44-ADFA5167CA58}" srcOrd="3" destOrd="0" parTransId="{80483CA9-6BA3-46FA-85EE-B8F4D75B7E7B}" sibTransId="{24EBD9E8-68CB-496C-AFD0-0F3731058529}"/>
    <dgm:cxn modelId="{2E69F265-C976-49F9-A2B2-0CC71E993140}" type="presOf" srcId="{7B3F8460-8159-49D6-83EC-64B0E20808AA}" destId="{4DB7204B-9421-409F-8461-183F98875675}" srcOrd="1" destOrd="0" presId="urn:microsoft.com/office/officeart/2005/8/layout/list1"/>
    <dgm:cxn modelId="{AB5C1C1A-7D45-412C-80A4-14F9F99881C7}" type="presOf" srcId="{DE7707F1-AD81-4D78-965C-19E9CC760D0B}" destId="{BC0D8CE9-9EBF-47FF-A2AC-CAC6A7FBA56B}" srcOrd="0" destOrd="0" presId="urn:microsoft.com/office/officeart/2005/8/layout/list1"/>
    <dgm:cxn modelId="{B1FBCB3C-FEA2-43EA-9973-FDE9865E87E0}" srcId="{EA2F877C-7189-4159-9B3B-FCDF19CE939E}" destId="{DE7707F1-AD81-4D78-965C-19E9CC760D0B}" srcOrd="0" destOrd="0" parTransId="{B027E366-D421-4090-B997-71B6ADC6ECEB}" sibTransId="{B7A89322-C82A-497B-9F08-52A8E3BF5C26}"/>
    <dgm:cxn modelId="{11B41C4E-B7D6-4A28-8F05-52095B83F052}" srcId="{EA2F877C-7189-4159-9B3B-FCDF19CE939E}" destId="{03E64F92-F846-4255-8742-DB8703750C7D}" srcOrd="1" destOrd="0" parTransId="{4CEF4394-633B-4DD8-8566-989D7CC94F8B}" sibTransId="{9334A9A6-7EFC-4F25-80EB-325050B922C1}"/>
    <dgm:cxn modelId="{4CED13F8-E958-4CE4-9F1C-FCC7412A6131}" type="presOf" srcId="{299BAFBF-228F-49AE-8C44-ADFA5167CA58}" destId="{5102030A-F399-4C15-8054-BAF1B0AABC31}" srcOrd="1" destOrd="0" presId="urn:microsoft.com/office/officeart/2005/8/layout/list1"/>
    <dgm:cxn modelId="{96CC1E22-E78E-416E-A204-DE4B34859B25}" type="presOf" srcId="{D086CD00-97D7-47EA-855E-36B1E5A75C03}" destId="{866F9DC1-BCDF-4726-894A-4E52512E7D72}" srcOrd="0" destOrd="0" presId="urn:microsoft.com/office/officeart/2005/8/layout/list1"/>
    <dgm:cxn modelId="{0CA58F51-CECE-4263-B476-3E691395FF03}" type="presOf" srcId="{7B3F8460-8159-49D6-83EC-64B0E20808AA}" destId="{D13470BD-17CF-4E67-BB78-005010F040E0}" srcOrd="0" destOrd="0" presId="urn:microsoft.com/office/officeart/2005/8/layout/list1"/>
    <dgm:cxn modelId="{C62C404C-73E3-4A8F-A8A9-182979F17C07}" type="presOf" srcId="{E43C0F41-84A8-4B3D-83DF-0C8C83E4A7A8}" destId="{B4B76963-F25E-4D83-8FD7-E1530ADDF8BF}" srcOrd="0" destOrd="0" presId="urn:microsoft.com/office/officeart/2005/8/layout/list1"/>
    <dgm:cxn modelId="{7E37FE16-9DAC-4CAE-B300-CB8398A8D4EB}" type="presOf" srcId="{EA2F877C-7189-4159-9B3B-FCDF19CE939E}" destId="{7CFE1CF9-0FEA-4CF2-BB00-AB8B6C062881}" srcOrd="0" destOrd="0" presId="urn:microsoft.com/office/officeart/2005/8/layout/list1"/>
    <dgm:cxn modelId="{CC1B4DD4-295C-4CB9-8ACA-ABBEBD0644AA}" type="presOf" srcId="{299BAFBF-228F-49AE-8C44-ADFA5167CA58}" destId="{C1C3E9A4-E82C-4CCD-8A4F-23B679E36408}" srcOrd="0" destOrd="0" presId="urn:microsoft.com/office/officeart/2005/8/layout/list1"/>
    <dgm:cxn modelId="{7BDA1469-6190-4615-A0F0-F164FBCE2B52}" type="presOf" srcId="{26F4ED8D-1C08-4800-90F0-0A630F5FBB14}" destId="{40989638-EAFB-4CD3-A248-DBA0B72DB46F}" srcOrd="0" destOrd="0" presId="urn:microsoft.com/office/officeart/2005/8/layout/list1"/>
    <dgm:cxn modelId="{6B7805EC-F074-42B9-9344-1EF473C03855}" srcId="{EA2F877C-7189-4159-9B3B-FCDF19CE939E}" destId="{7B3F8460-8159-49D6-83EC-64B0E20808AA}" srcOrd="5" destOrd="0" parTransId="{499A42B2-0096-40A8-9AD5-D0492085A5AB}" sibTransId="{156B6584-EF20-4AFC-9FFE-794418767975}"/>
    <dgm:cxn modelId="{64DA1D0D-101F-4032-9212-2B54F352547B}" type="presOf" srcId="{03E64F92-F846-4255-8742-DB8703750C7D}" destId="{D6D2E54F-B042-4BC9-9CC9-E52D1A310D3F}" srcOrd="0" destOrd="0" presId="urn:microsoft.com/office/officeart/2005/8/layout/list1"/>
    <dgm:cxn modelId="{5094FAD1-4F06-491B-ABDF-F71AFC2C5C71}" srcId="{EA2F877C-7189-4159-9B3B-FCDF19CE939E}" destId="{26F4ED8D-1C08-4800-90F0-0A630F5FBB14}" srcOrd="4" destOrd="0" parTransId="{EEC9F853-2C3A-4BB1-A744-6454EFF45170}" sibTransId="{6E7C0E93-02F1-45C3-9AD3-3F5145F4DA08}"/>
    <dgm:cxn modelId="{EA4C8241-A50A-4219-B1DF-203B55DD0AD0}" type="presOf" srcId="{26F4ED8D-1C08-4800-90F0-0A630F5FBB14}" destId="{56C75033-3A03-429E-9B24-694590C08D9E}" srcOrd="1" destOrd="0" presId="urn:microsoft.com/office/officeart/2005/8/layout/list1"/>
    <dgm:cxn modelId="{D74B7FDB-4EEE-41AD-9D5B-4E1A9DB9A43B}" srcId="{EA2F877C-7189-4159-9B3B-FCDF19CE939E}" destId="{E43C0F41-84A8-4B3D-83DF-0C8C83E4A7A8}" srcOrd="6" destOrd="0" parTransId="{3C0BD7D7-A9B4-4A92-9A5A-F3303E9772F8}" sibTransId="{1AB1C322-1F2B-45BE-BF5B-02AAC099628F}"/>
    <dgm:cxn modelId="{217B8ACA-0F1A-4090-B6C4-34D3DC31933D}" srcId="{EA2F877C-7189-4159-9B3B-FCDF19CE939E}" destId="{D086CD00-97D7-47EA-855E-36B1E5A75C03}" srcOrd="2" destOrd="0" parTransId="{D2B201C9-B2A6-491B-BF67-BAC8B629D5DD}" sibTransId="{0E3D8C84-E756-4D07-A583-93FCDF2C90E8}"/>
    <dgm:cxn modelId="{89F2FEFF-F8D1-4FFB-B338-F26362974DAF}" type="presParOf" srcId="{7CFE1CF9-0FEA-4CF2-BB00-AB8B6C062881}" destId="{8C40A0D4-4424-4A31-BB2F-7DB1F7C5D9C2}" srcOrd="0" destOrd="0" presId="urn:microsoft.com/office/officeart/2005/8/layout/list1"/>
    <dgm:cxn modelId="{06F86497-449C-4347-B73A-4393752ACBB5}" type="presParOf" srcId="{8C40A0D4-4424-4A31-BB2F-7DB1F7C5D9C2}" destId="{BC0D8CE9-9EBF-47FF-A2AC-CAC6A7FBA56B}" srcOrd="0" destOrd="0" presId="urn:microsoft.com/office/officeart/2005/8/layout/list1"/>
    <dgm:cxn modelId="{93073AC3-C3F2-49B0-A60E-C1D6AC2C0FEE}" type="presParOf" srcId="{8C40A0D4-4424-4A31-BB2F-7DB1F7C5D9C2}" destId="{432EB952-38BD-43B4-9838-967A9D059D49}" srcOrd="1" destOrd="0" presId="urn:microsoft.com/office/officeart/2005/8/layout/list1"/>
    <dgm:cxn modelId="{66817CBD-7D3A-4848-A44F-1A86459DC1E0}" type="presParOf" srcId="{7CFE1CF9-0FEA-4CF2-BB00-AB8B6C062881}" destId="{10141C9F-1AD2-4C30-A9F3-5E77D92C5980}" srcOrd="1" destOrd="0" presId="urn:microsoft.com/office/officeart/2005/8/layout/list1"/>
    <dgm:cxn modelId="{D5AD20AE-E011-4FDD-8E60-75611B34CBB1}" type="presParOf" srcId="{7CFE1CF9-0FEA-4CF2-BB00-AB8B6C062881}" destId="{BA359E5C-5C5A-48D3-AD5B-4B1FECF8EF44}" srcOrd="2" destOrd="0" presId="urn:microsoft.com/office/officeart/2005/8/layout/list1"/>
    <dgm:cxn modelId="{A4BD739D-6562-4282-B42F-02828D9108F8}" type="presParOf" srcId="{7CFE1CF9-0FEA-4CF2-BB00-AB8B6C062881}" destId="{0327A96F-DF55-4D18-9DFA-83D5C53D899C}" srcOrd="3" destOrd="0" presId="urn:microsoft.com/office/officeart/2005/8/layout/list1"/>
    <dgm:cxn modelId="{B15B79AB-71FE-4B02-8043-6D630EC0F635}" type="presParOf" srcId="{7CFE1CF9-0FEA-4CF2-BB00-AB8B6C062881}" destId="{638339BA-A758-4B78-A160-2A7329697237}" srcOrd="4" destOrd="0" presId="urn:microsoft.com/office/officeart/2005/8/layout/list1"/>
    <dgm:cxn modelId="{F425C6A9-7CBC-4E80-AF60-541A39605ADE}" type="presParOf" srcId="{638339BA-A758-4B78-A160-2A7329697237}" destId="{D6D2E54F-B042-4BC9-9CC9-E52D1A310D3F}" srcOrd="0" destOrd="0" presId="urn:microsoft.com/office/officeart/2005/8/layout/list1"/>
    <dgm:cxn modelId="{D49E26A7-D633-4A78-B2FD-982B14727A08}" type="presParOf" srcId="{638339BA-A758-4B78-A160-2A7329697237}" destId="{E8EC998B-6222-4F74-AA15-4ED18A932769}" srcOrd="1" destOrd="0" presId="urn:microsoft.com/office/officeart/2005/8/layout/list1"/>
    <dgm:cxn modelId="{EA968ACE-6785-4391-9408-8E66D69C1B21}" type="presParOf" srcId="{7CFE1CF9-0FEA-4CF2-BB00-AB8B6C062881}" destId="{EB9B6B2F-A7FA-49B1-AAF2-9780E9681F43}" srcOrd="5" destOrd="0" presId="urn:microsoft.com/office/officeart/2005/8/layout/list1"/>
    <dgm:cxn modelId="{66B9061A-CF41-4288-BF02-365D22756362}" type="presParOf" srcId="{7CFE1CF9-0FEA-4CF2-BB00-AB8B6C062881}" destId="{088ED2CB-076F-486F-BC7B-92BC5AC8927A}" srcOrd="6" destOrd="0" presId="urn:microsoft.com/office/officeart/2005/8/layout/list1"/>
    <dgm:cxn modelId="{571EFFF3-49AA-43B0-B472-08A5660885C3}" type="presParOf" srcId="{7CFE1CF9-0FEA-4CF2-BB00-AB8B6C062881}" destId="{E1A12929-2D59-4927-90E9-1076B1F011BD}" srcOrd="7" destOrd="0" presId="urn:microsoft.com/office/officeart/2005/8/layout/list1"/>
    <dgm:cxn modelId="{E8863D91-5719-48C6-9F52-34B5AFF88BD5}" type="presParOf" srcId="{7CFE1CF9-0FEA-4CF2-BB00-AB8B6C062881}" destId="{EF4866A8-060F-4AF0-9B52-9760CC9DA0B5}" srcOrd="8" destOrd="0" presId="urn:microsoft.com/office/officeart/2005/8/layout/list1"/>
    <dgm:cxn modelId="{83024384-B38A-449C-9C77-81BEEEAAF55E}" type="presParOf" srcId="{EF4866A8-060F-4AF0-9B52-9760CC9DA0B5}" destId="{866F9DC1-BCDF-4726-894A-4E52512E7D72}" srcOrd="0" destOrd="0" presId="urn:microsoft.com/office/officeart/2005/8/layout/list1"/>
    <dgm:cxn modelId="{D4C82F1F-C5BE-49B7-83E5-A6C804F2EC5D}" type="presParOf" srcId="{EF4866A8-060F-4AF0-9B52-9760CC9DA0B5}" destId="{042140CF-2318-48EF-9AD0-75A291997A22}" srcOrd="1" destOrd="0" presId="urn:microsoft.com/office/officeart/2005/8/layout/list1"/>
    <dgm:cxn modelId="{A875EAE8-9221-44A7-8702-43B94AB1F269}" type="presParOf" srcId="{7CFE1CF9-0FEA-4CF2-BB00-AB8B6C062881}" destId="{90A58D0F-0C7F-4FB6-A1A9-F658745F6316}" srcOrd="9" destOrd="0" presId="urn:microsoft.com/office/officeart/2005/8/layout/list1"/>
    <dgm:cxn modelId="{C55CF98A-9812-4289-8E58-72CF12C3DF8E}" type="presParOf" srcId="{7CFE1CF9-0FEA-4CF2-BB00-AB8B6C062881}" destId="{6989A18A-903C-4D9E-94A9-FAE1B148A57A}" srcOrd="10" destOrd="0" presId="urn:microsoft.com/office/officeart/2005/8/layout/list1"/>
    <dgm:cxn modelId="{59496DD6-1240-42E3-9C09-8BAE27200934}" type="presParOf" srcId="{7CFE1CF9-0FEA-4CF2-BB00-AB8B6C062881}" destId="{0ACA4A13-E015-414B-AC93-CF0DE274EAB1}" srcOrd="11" destOrd="0" presId="urn:microsoft.com/office/officeart/2005/8/layout/list1"/>
    <dgm:cxn modelId="{76B8E85E-4CA5-4DCA-BF4F-FBDD2750832C}" type="presParOf" srcId="{7CFE1CF9-0FEA-4CF2-BB00-AB8B6C062881}" destId="{F6CB0FBE-5E40-4402-BD19-EBFAAFC7D718}" srcOrd="12" destOrd="0" presId="urn:microsoft.com/office/officeart/2005/8/layout/list1"/>
    <dgm:cxn modelId="{B6FFF2B9-6110-451F-82A3-1098C71174FE}" type="presParOf" srcId="{F6CB0FBE-5E40-4402-BD19-EBFAAFC7D718}" destId="{C1C3E9A4-E82C-4CCD-8A4F-23B679E36408}" srcOrd="0" destOrd="0" presId="urn:microsoft.com/office/officeart/2005/8/layout/list1"/>
    <dgm:cxn modelId="{4B9F0E47-F0BE-4536-A547-014C654D7377}" type="presParOf" srcId="{F6CB0FBE-5E40-4402-BD19-EBFAAFC7D718}" destId="{5102030A-F399-4C15-8054-BAF1B0AABC31}" srcOrd="1" destOrd="0" presId="urn:microsoft.com/office/officeart/2005/8/layout/list1"/>
    <dgm:cxn modelId="{0F891ADD-43E3-45CE-B005-703BB9864E37}" type="presParOf" srcId="{7CFE1CF9-0FEA-4CF2-BB00-AB8B6C062881}" destId="{E8076AE5-7D13-4F45-93C1-7B4244EE766F}" srcOrd="13" destOrd="0" presId="urn:microsoft.com/office/officeart/2005/8/layout/list1"/>
    <dgm:cxn modelId="{06E02F90-1501-4361-8718-56D16DCF80E5}" type="presParOf" srcId="{7CFE1CF9-0FEA-4CF2-BB00-AB8B6C062881}" destId="{27CA01C1-F183-4B7A-AC8E-2A6E8EBC5B4F}" srcOrd="14" destOrd="0" presId="urn:microsoft.com/office/officeart/2005/8/layout/list1"/>
    <dgm:cxn modelId="{F943E7BF-2397-41A4-A757-6AABB9F99862}" type="presParOf" srcId="{7CFE1CF9-0FEA-4CF2-BB00-AB8B6C062881}" destId="{E5F43B91-39C6-4F48-A794-8CE548625464}" srcOrd="15" destOrd="0" presId="urn:microsoft.com/office/officeart/2005/8/layout/list1"/>
    <dgm:cxn modelId="{3604890B-F057-4B22-911D-98A9BF2711DE}" type="presParOf" srcId="{7CFE1CF9-0FEA-4CF2-BB00-AB8B6C062881}" destId="{46834A57-8ACF-480A-85D2-60268C8C8D73}" srcOrd="16" destOrd="0" presId="urn:microsoft.com/office/officeart/2005/8/layout/list1"/>
    <dgm:cxn modelId="{20CC115D-2C30-4F6A-9F60-3C8F213BC62F}" type="presParOf" srcId="{46834A57-8ACF-480A-85D2-60268C8C8D73}" destId="{40989638-EAFB-4CD3-A248-DBA0B72DB46F}" srcOrd="0" destOrd="0" presId="urn:microsoft.com/office/officeart/2005/8/layout/list1"/>
    <dgm:cxn modelId="{51F98AA4-D35F-416B-A12D-CB335EEC1EC1}" type="presParOf" srcId="{46834A57-8ACF-480A-85D2-60268C8C8D73}" destId="{56C75033-3A03-429E-9B24-694590C08D9E}" srcOrd="1" destOrd="0" presId="urn:microsoft.com/office/officeart/2005/8/layout/list1"/>
    <dgm:cxn modelId="{921CA2D4-8B5F-4DCD-A640-C68E82773745}" type="presParOf" srcId="{7CFE1CF9-0FEA-4CF2-BB00-AB8B6C062881}" destId="{4202E245-A764-4E90-A32B-59DDAEB2931F}" srcOrd="17" destOrd="0" presId="urn:microsoft.com/office/officeart/2005/8/layout/list1"/>
    <dgm:cxn modelId="{394E3C34-709D-4A0B-8A60-D529CF4C4AF5}" type="presParOf" srcId="{7CFE1CF9-0FEA-4CF2-BB00-AB8B6C062881}" destId="{3155BCA6-E1A5-42C4-8BB3-90DE3445C0F7}" srcOrd="18" destOrd="0" presId="urn:microsoft.com/office/officeart/2005/8/layout/list1"/>
    <dgm:cxn modelId="{714041CB-A9C6-4628-9AFE-C4A840C0B7F6}" type="presParOf" srcId="{7CFE1CF9-0FEA-4CF2-BB00-AB8B6C062881}" destId="{32C7585B-C4CD-4790-BB89-1476F4F3F940}" srcOrd="19" destOrd="0" presId="urn:microsoft.com/office/officeart/2005/8/layout/list1"/>
    <dgm:cxn modelId="{9FD36BEB-49EA-450F-9808-B9F263A6A3C0}" type="presParOf" srcId="{7CFE1CF9-0FEA-4CF2-BB00-AB8B6C062881}" destId="{C1783D04-410B-4B6F-8423-E3B107CED5C6}" srcOrd="20" destOrd="0" presId="urn:microsoft.com/office/officeart/2005/8/layout/list1"/>
    <dgm:cxn modelId="{4AEC2AEA-360C-4DB4-AB3A-5BB83E79D4D3}" type="presParOf" srcId="{C1783D04-410B-4B6F-8423-E3B107CED5C6}" destId="{D13470BD-17CF-4E67-BB78-005010F040E0}" srcOrd="0" destOrd="0" presId="urn:microsoft.com/office/officeart/2005/8/layout/list1"/>
    <dgm:cxn modelId="{41CD2631-36DD-4CC4-B655-F4DE07A34CD5}" type="presParOf" srcId="{C1783D04-410B-4B6F-8423-E3B107CED5C6}" destId="{4DB7204B-9421-409F-8461-183F98875675}" srcOrd="1" destOrd="0" presId="urn:microsoft.com/office/officeart/2005/8/layout/list1"/>
    <dgm:cxn modelId="{D30EDC99-4622-4BD4-B725-9376DE5682EB}" type="presParOf" srcId="{7CFE1CF9-0FEA-4CF2-BB00-AB8B6C062881}" destId="{BD782BD2-CFFC-4F96-A8F2-39386AFEF46C}" srcOrd="21" destOrd="0" presId="urn:microsoft.com/office/officeart/2005/8/layout/list1"/>
    <dgm:cxn modelId="{F351C2CD-E2F5-4084-8BE8-43FDCA7CB99F}" type="presParOf" srcId="{7CFE1CF9-0FEA-4CF2-BB00-AB8B6C062881}" destId="{207835AD-F2C9-415A-92BE-854D6C87991C}" srcOrd="22" destOrd="0" presId="urn:microsoft.com/office/officeart/2005/8/layout/list1"/>
    <dgm:cxn modelId="{83DBAAAB-4276-4421-92A1-58F9DF79FE7B}" type="presParOf" srcId="{7CFE1CF9-0FEA-4CF2-BB00-AB8B6C062881}" destId="{7B4D3927-B4A7-4A34-B3F5-84B1ABDA9134}" srcOrd="23" destOrd="0" presId="urn:microsoft.com/office/officeart/2005/8/layout/list1"/>
    <dgm:cxn modelId="{74A96F23-3638-40BC-8E39-ADB9A59C0DCE}" type="presParOf" srcId="{7CFE1CF9-0FEA-4CF2-BB00-AB8B6C062881}" destId="{08AAB5F0-B15A-4C43-9B87-6FFC0D209499}" srcOrd="24" destOrd="0" presId="urn:microsoft.com/office/officeart/2005/8/layout/list1"/>
    <dgm:cxn modelId="{34C8348B-6479-45DE-A8CC-5E2EE2C40EDC}" type="presParOf" srcId="{08AAB5F0-B15A-4C43-9B87-6FFC0D209499}" destId="{B4B76963-F25E-4D83-8FD7-E1530ADDF8BF}" srcOrd="0" destOrd="0" presId="urn:microsoft.com/office/officeart/2005/8/layout/list1"/>
    <dgm:cxn modelId="{55D2F5F5-DEB2-4300-8D51-F256D1B26C5E}" type="presParOf" srcId="{08AAB5F0-B15A-4C43-9B87-6FFC0D209499}" destId="{B8996B91-8AB4-425D-AA2E-910EB929932F}" srcOrd="1" destOrd="0" presId="urn:microsoft.com/office/officeart/2005/8/layout/list1"/>
    <dgm:cxn modelId="{D8062BA0-D25D-4F23-AFFF-28A8CEAFF8D4}" type="presParOf" srcId="{7CFE1CF9-0FEA-4CF2-BB00-AB8B6C062881}" destId="{8220BE12-6872-4726-BCC6-89CD007E796C}" srcOrd="25" destOrd="0" presId="urn:microsoft.com/office/officeart/2005/8/layout/list1"/>
    <dgm:cxn modelId="{5F350B07-DA3B-4E8C-A1B7-556926E233A4}" type="presParOf" srcId="{7CFE1CF9-0FEA-4CF2-BB00-AB8B6C062881}" destId="{B5D0D692-407C-4CE0-B52E-F8CC9FC9DE11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359E5C-5C5A-48D3-AD5B-4B1FECF8EF44}">
      <dsp:nvSpPr>
        <dsp:cNvPr id="0" name=""/>
        <dsp:cNvSpPr/>
      </dsp:nvSpPr>
      <dsp:spPr>
        <a:xfrm>
          <a:off x="0" y="284780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2EB952-38BD-43B4-9838-967A9D059D49}">
      <dsp:nvSpPr>
        <dsp:cNvPr id="0" name=""/>
        <dsp:cNvSpPr/>
      </dsp:nvSpPr>
      <dsp:spPr>
        <a:xfrm>
          <a:off x="411480" y="78140"/>
          <a:ext cx="576072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Мови і літератури</a:t>
          </a:r>
          <a:endParaRPr lang="uk-UA" sz="2400" b="1" kern="1200" dirty="0"/>
        </a:p>
      </dsp:txBody>
      <dsp:txXfrm>
        <a:off x="411480" y="78140"/>
        <a:ext cx="5760720" cy="413280"/>
      </dsp:txXfrm>
    </dsp:sp>
    <dsp:sp modelId="{088ED2CB-076F-486F-BC7B-92BC5AC8927A}">
      <dsp:nvSpPr>
        <dsp:cNvPr id="0" name=""/>
        <dsp:cNvSpPr/>
      </dsp:nvSpPr>
      <dsp:spPr>
        <a:xfrm>
          <a:off x="0" y="919820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EC998B-6222-4F74-AA15-4ED18A932769}">
      <dsp:nvSpPr>
        <dsp:cNvPr id="0" name=""/>
        <dsp:cNvSpPr/>
      </dsp:nvSpPr>
      <dsp:spPr>
        <a:xfrm>
          <a:off x="411480" y="713180"/>
          <a:ext cx="5760720" cy="413280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Суспільствознавство</a:t>
          </a:r>
        </a:p>
      </dsp:txBody>
      <dsp:txXfrm>
        <a:off x="411480" y="713180"/>
        <a:ext cx="5760720" cy="413280"/>
      </dsp:txXfrm>
    </dsp:sp>
    <dsp:sp modelId="{6989A18A-903C-4D9E-94A9-FAE1B148A57A}">
      <dsp:nvSpPr>
        <dsp:cNvPr id="0" name=""/>
        <dsp:cNvSpPr/>
      </dsp:nvSpPr>
      <dsp:spPr>
        <a:xfrm>
          <a:off x="0" y="1554860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2140CF-2318-48EF-9AD0-75A291997A22}">
      <dsp:nvSpPr>
        <dsp:cNvPr id="0" name=""/>
        <dsp:cNvSpPr/>
      </dsp:nvSpPr>
      <dsp:spPr>
        <a:xfrm>
          <a:off x="411480" y="1348221"/>
          <a:ext cx="5760720" cy="413280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Мистецтво</a:t>
          </a:r>
        </a:p>
      </dsp:txBody>
      <dsp:txXfrm>
        <a:off x="411480" y="1348221"/>
        <a:ext cx="5760720" cy="413280"/>
      </dsp:txXfrm>
    </dsp:sp>
    <dsp:sp modelId="{27CA01C1-F183-4B7A-AC8E-2A6E8EBC5B4F}">
      <dsp:nvSpPr>
        <dsp:cNvPr id="0" name=""/>
        <dsp:cNvSpPr/>
      </dsp:nvSpPr>
      <dsp:spPr>
        <a:xfrm>
          <a:off x="0" y="2189901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02030A-F399-4C15-8054-BAF1B0AABC31}">
      <dsp:nvSpPr>
        <dsp:cNvPr id="0" name=""/>
        <dsp:cNvSpPr/>
      </dsp:nvSpPr>
      <dsp:spPr>
        <a:xfrm>
          <a:off x="411480" y="1983261"/>
          <a:ext cx="5760720" cy="413280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Математика</a:t>
          </a:r>
        </a:p>
      </dsp:txBody>
      <dsp:txXfrm>
        <a:off x="411480" y="1983261"/>
        <a:ext cx="5760720" cy="413280"/>
      </dsp:txXfrm>
    </dsp:sp>
    <dsp:sp modelId="{3155BCA6-E1A5-42C4-8BB3-90DE3445C0F7}">
      <dsp:nvSpPr>
        <dsp:cNvPr id="0" name=""/>
        <dsp:cNvSpPr/>
      </dsp:nvSpPr>
      <dsp:spPr>
        <a:xfrm>
          <a:off x="0" y="2824941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C75033-3A03-429E-9B24-694590C08D9E}">
      <dsp:nvSpPr>
        <dsp:cNvPr id="0" name=""/>
        <dsp:cNvSpPr/>
      </dsp:nvSpPr>
      <dsp:spPr>
        <a:xfrm>
          <a:off x="411480" y="2618301"/>
          <a:ext cx="5760720" cy="41328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Природознавство</a:t>
          </a:r>
        </a:p>
      </dsp:txBody>
      <dsp:txXfrm>
        <a:off x="411480" y="2618301"/>
        <a:ext cx="5760720" cy="413280"/>
      </dsp:txXfrm>
    </dsp:sp>
    <dsp:sp modelId="{207835AD-F2C9-415A-92BE-854D6C87991C}">
      <dsp:nvSpPr>
        <dsp:cNvPr id="0" name=""/>
        <dsp:cNvSpPr/>
      </dsp:nvSpPr>
      <dsp:spPr>
        <a:xfrm>
          <a:off x="0" y="3459981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B7204B-9421-409F-8461-183F98875675}">
      <dsp:nvSpPr>
        <dsp:cNvPr id="0" name=""/>
        <dsp:cNvSpPr/>
      </dsp:nvSpPr>
      <dsp:spPr>
        <a:xfrm>
          <a:off x="411480" y="3253341"/>
          <a:ext cx="5760720" cy="41328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Технології</a:t>
          </a:r>
        </a:p>
      </dsp:txBody>
      <dsp:txXfrm>
        <a:off x="411480" y="3253341"/>
        <a:ext cx="5760720" cy="413280"/>
      </dsp:txXfrm>
    </dsp:sp>
    <dsp:sp modelId="{B5D0D692-407C-4CE0-B52E-F8CC9FC9DE11}">
      <dsp:nvSpPr>
        <dsp:cNvPr id="0" name=""/>
        <dsp:cNvSpPr/>
      </dsp:nvSpPr>
      <dsp:spPr>
        <a:xfrm>
          <a:off x="0" y="4095021"/>
          <a:ext cx="822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996B91-8AB4-425D-AA2E-910EB929932F}">
      <dsp:nvSpPr>
        <dsp:cNvPr id="0" name=""/>
        <dsp:cNvSpPr/>
      </dsp:nvSpPr>
      <dsp:spPr>
        <a:xfrm>
          <a:off x="411480" y="3888381"/>
          <a:ext cx="5760720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Здоров’я і фізична культура</a:t>
          </a:r>
        </a:p>
      </dsp:txBody>
      <dsp:txXfrm>
        <a:off x="411480" y="3888381"/>
        <a:ext cx="5760720" cy="413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E3BFA-D14D-4376-BF12-691C02D7A15E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EF4F7D-4D28-4A84-8985-ECEE0EE7B1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234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F4F7D-4D28-4A84-8985-ECEE0EE7B1A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213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F4F7D-4D28-4A84-8985-ECEE0EE7B1A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2132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BC8A91-AFD9-4AA8-B626-729E3147749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43CDCF-A6A7-4164-ACD7-830B870A1D50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5714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B0C49B3-F7B8-4693-A474-532465DA72F6}" type="datetimeFigureOut">
              <a:rPr lang="ru-RU" smtClean="0"/>
              <a:pPr/>
              <a:t>25.04.2014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CCF14C-8D6A-4996-AAAB-3E9AFF98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7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6.png"/><Relationship Id="rId4" Type="http://schemas.openxmlformats.org/officeDocument/2006/relationships/image" Target="../media/image55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audio" Target="../media/audio1.wav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gif"/><Relationship Id="rId4" Type="http://schemas.openxmlformats.org/officeDocument/2006/relationships/image" Target="../media/image57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audio" Target="../media/audio1.wav"/><Relationship Id="rId7" Type="http://schemas.openxmlformats.org/officeDocument/2006/relationships/image" Target="../media/image6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gif"/><Relationship Id="rId7" Type="http://schemas.openxmlformats.org/officeDocument/2006/relationships/image" Target="../media/image7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jpeg"/><Relationship Id="rId5" Type="http://schemas.openxmlformats.org/officeDocument/2006/relationships/image" Target="../media/image73.gif"/><Relationship Id="rId4" Type="http://schemas.openxmlformats.org/officeDocument/2006/relationships/image" Target="../media/image72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7" Type="http://schemas.openxmlformats.org/officeDocument/2006/relationships/image" Target="../media/image8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gif"/><Relationship Id="rId3" Type="http://schemas.openxmlformats.org/officeDocument/2006/relationships/image" Target="../media/image82.gif"/><Relationship Id="rId7" Type="http://schemas.openxmlformats.org/officeDocument/2006/relationships/image" Target="../media/image8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gif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7" Type="http://schemas.openxmlformats.org/officeDocument/2006/relationships/image" Target="../media/image104.gif"/><Relationship Id="rId2" Type="http://schemas.openxmlformats.org/officeDocument/2006/relationships/image" Target="../media/image9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jpeg"/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jpeg"/><Relationship Id="rId11" Type="http://schemas.openxmlformats.org/officeDocument/2006/relationships/image" Target="../media/image90.gif"/><Relationship Id="rId5" Type="http://schemas.openxmlformats.org/officeDocument/2006/relationships/image" Target="../media/image108.jpeg"/><Relationship Id="rId10" Type="http://schemas.openxmlformats.org/officeDocument/2006/relationships/image" Target="../media/image113.jpeg"/><Relationship Id="rId4" Type="http://schemas.openxmlformats.org/officeDocument/2006/relationships/image" Target="../media/image107.jpeg"/><Relationship Id="rId9" Type="http://schemas.openxmlformats.org/officeDocument/2006/relationships/image" Target="../media/image11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gif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image" Target="../media/image11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3" Type="http://schemas.openxmlformats.org/officeDocument/2006/relationships/image" Target="../media/image124.jpeg"/><Relationship Id="rId7" Type="http://schemas.openxmlformats.org/officeDocument/2006/relationships/image" Target="../media/image128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gif"/><Relationship Id="rId2" Type="http://schemas.openxmlformats.org/officeDocument/2006/relationships/image" Target="../media/image14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  <p:pic>
        <p:nvPicPr>
          <p:cNvPr id="2053" name="Picture 3" descr="C:\Documents and Settings\Иятта\Рабочий стол\ЭТО СРОЧНО\Новая папка\755ad610193c.png"/>
          <p:cNvPicPr>
            <a:picLocks noChangeAspect="1" noChangeArrowheads="1"/>
          </p:cNvPicPr>
          <p:nvPr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6300788" y="4148138"/>
            <a:ext cx="2468562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 rot="284457">
            <a:off x="2046428" y="38255"/>
            <a:ext cx="6003827" cy="1397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4657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115543" scaled="1"/>
                </a:gradFill>
                <a:latin typeface="Times New Roman"/>
                <a:cs typeface="Times New Roman"/>
              </a:rPr>
              <a:t>Батьківські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115543" scaled="1"/>
                </a:gradFill>
                <a:latin typeface="Times New Roman"/>
                <a:cs typeface="Times New Roman"/>
              </a:rPr>
              <a:t> </a:t>
            </a:r>
            <a:r>
              <a:rPr lang="ru-RU" sz="3600" kern="1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115543" scaled="1"/>
                </a:gradFill>
                <a:latin typeface="Times New Roman"/>
                <a:cs typeface="Times New Roman"/>
              </a:rPr>
              <a:t>збори</a:t>
            </a:r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115543" scaled="1"/>
                </a:gradFill>
                <a:latin typeface="Times New Roman"/>
                <a:cs typeface="Times New Roman"/>
              </a:rPr>
              <a:t>: </a:t>
            </a:r>
            <a:endParaRPr lang="ru-RU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115543" scaled="1"/>
              </a:gradFill>
              <a:latin typeface="Times New Roman"/>
              <a:cs typeface="Times New Roman"/>
            </a:endParaRP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 rot="559303">
            <a:off x="611188" y="1341438"/>
            <a:ext cx="7704137" cy="16557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40697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Підсумки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40697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40697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навчально-виховної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4840697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840697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468313" y="2997200"/>
            <a:ext cx="81407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uk-UA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р</a:t>
            </a:r>
            <a: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оботи за 2013-2014 н. рік в умовах переходу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 rot="-518694">
            <a:off x="678711" y="4364274"/>
            <a:ext cx="7274063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91869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91869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 </a:t>
            </a:r>
            <a:r>
              <a:rPr lang="ru-RU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91869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нових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91869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91869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Державних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91869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91869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стандартів</a:t>
            </a:r>
            <a:r>
              <a:rPr lang="ru-RU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918694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»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918694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наталя\Desktop\219316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12" y="6934"/>
            <a:ext cx="9094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F:\Молоді спец\DSCN11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7529"/>
            <a:ext cx="3188776" cy="23915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Молоді спец\DSCN11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9" y="958829"/>
            <a:ext cx="3146227" cy="24995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Молоді спец\DSCN117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8" y="-53045"/>
            <a:ext cx="2922957" cy="219221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F:\відкриті уроки\англійська мова Казначеєва Г.А\IMG_0292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402" y="2265045"/>
            <a:ext cx="2571726" cy="20192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F:\відкриті уроки\англійська мова Казначеєва Г.А\IMG_0302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694" y="2496965"/>
            <a:ext cx="3221291" cy="20162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F:\відкриті уроки\Возгріва К.М\IMG_0321.jpg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0" y="3760440"/>
            <a:ext cx="2959665" cy="221516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F:\відкриті уроки\геометрія Власова З.А\IMG_0118.jpg"/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568" y="4591270"/>
            <a:ext cx="3338136" cy="2026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F:\відкриті уроки\Часник О.М\IMG_0340.jpg"/>
          <p:cNvPicPr/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488" y="4609347"/>
            <a:ext cx="2766080" cy="20079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наталя\Desktop\219316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94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IMG_3534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6956"/>
            <a:ext cx="2361276" cy="1958150"/>
          </a:xfrm>
          <a:prstGeom prst="roundRect">
            <a:avLst>
              <a:gd name="adj" fmla="val 4355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4" name="Рисунок 3" descr="F:\відкриті уроки\геометрія Власова З.А\IMG_0102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036" y="123528"/>
            <a:ext cx="2107148" cy="19731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F:\відкриті уроки\геометрія Власова З.А\IMG_0109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34" y="2096633"/>
            <a:ext cx="2205862" cy="2583752"/>
          </a:xfrm>
          <a:prstGeom prst="snip2DiagRect">
            <a:avLst>
              <a:gd name="adj1" fmla="val 0"/>
              <a:gd name="adj2" fmla="val 1748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F:\Фото урок\IMGP2821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596" y="2465147"/>
            <a:ext cx="3792588" cy="2043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:\Фото урок\IMGP2822.JPG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047" y="440449"/>
            <a:ext cx="2158573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F:\Фото урок\IMGP2823.JPG"/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05106"/>
            <a:ext cx="2429420" cy="30520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Рисунок 9" descr="F:\відкриті уроки\Максимовська О.П\IMG_0308.jpg"/>
          <p:cNvPicPr/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932" y="4680385"/>
            <a:ext cx="3183340" cy="1989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Рисунок 11" descr="F:\відкриті уроки\інформатика Оніщенко М.С\IMG_0207.jpg"/>
          <p:cNvPicPr/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967139"/>
            <a:ext cx="2520280" cy="17028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наталя\Desktop\219316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8" y="-30481"/>
            <a:ext cx="9094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відкриті уроки\Возгріва К.М\IMG_0334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3168352" cy="2015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відкриті уроки\географія\IMG_0273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002" y="188641"/>
            <a:ext cx="2148809" cy="14704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11" descr="Фото052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406" y="2015519"/>
            <a:ext cx="1773414" cy="14607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7" name="Picture 9" descr="Фото050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08" y="3398518"/>
            <a:ext cx="1900944" cy="16146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9" name="Рисунок 8" descr="F:\відкриті уроки\Оздоєва О.М\IMG_0314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37" y="1735241"/>
            <a:ext cx="1988815" cy="14057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F:\відкриті уроки\Оздоєва О.М\IMG_0313.jpg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0" y="5121632"/>
            <a:ext cx="2017568" cy="14757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Рисунок 12" descr="F:\відкриті уроки\початкові класи Божко В.В\IMG_0228.jpg"/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282624"/>
            <a:ext cx="2245098" cy="14587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F:\відкриті уроки\початкові класи Божко В.В\IMG_0224.jpg"/>
          <p:cNvPicPr/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59" y="3697937"/>
            <a:ext cx="1526861" cy="1423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" name="Рисунок 14" descr="F:\відкриті уроки\св. літ. Тимбай А.І\IMG_0392.jpg"/>
          <p:cNvPicPr/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244" y="1750439"/>
            <a:ext cx="2338758" cy="14763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Рисунок 15" descr="F:\відкриті уроки\св. літ. Тимбай А.І\IMG_0393.jpg"/>
          <p:cNvPicPr/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552" y="5282624"/>
            <a:ext cx="2555150" cy="1314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7" name="Рисунок 16" descr="F:\відкриті уроки\українська мова С.А. Резнікова\IMG_0090.jpg"/>
          <p:cNvPicPr/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702" y="3340240"/>
            <a:ext cx="2195703" cy="1481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8" name="Рисунок 17" descr="F:\відкриті уроки\українська мова С.А. Резнікова\IMG_0094.jpg"/>
          <p:cNvPicPr/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162" y="3340240"/>
            <a:ext cx="2008061" cy="148191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наталя\Desktop\219316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4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відкриті уроки\Орлова Л.О\IMG_0357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9424"/>
            <a:ext cx="2108512" cy="1655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F:\відкриті уроки\географія\IMG_0270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1824"/>
            <a:ext cx="2893676" cy="18166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відкриті уроки\фізична культура Тимченко М.М\IMG_0131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36389"/>
            <a:ext cx="1728192" cy="2067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відкриті уроки\Фізична культура Циганко Д.О\IMG_0423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48880"/>
            <a:ext cx="2193032" cy="1872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F:\відкриті уроки\Орлова Л.О\IMG_0359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509120"/>
            <a:ext cx="3096343" cy="21608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F:\відкриті уроки\фізична культура Тимченко М.М\IMG_0129.jpg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98550"/>
            <a:ext cx="2230825" cy="237142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" name="Рисунок 9" descr="F:\відкриті уроки\Часник О.М\IMG_0350.jpg"/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7768">
            <a:off x="3057675" y="2201830"/>
            <a:ext cx="2553361" cy="1795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30141" y="116632"/>
            <a:ext cx="60837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Переможці олімпіад  </a:t>
            </a:r>
          </a:p>
          <a:p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2013-2014 навчального року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511369"/>
            <a:ext cx="2699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Дяченко Денис, 9 клас</a:t>
            </a:r>
          </a:p>
          <a:p>
            <a:r>
              <a:rPr lang="uk-UA" dirty="0" smtClean="0"/>
              <a:t>І місце з інформаційних </a:t>
            </a:r>
          </a:p>
          <a:p>
            <a:r>
              <a:rPr lang="uk-UA" dirty="0" smtClean="0"/>
              <a:t>технологій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07904" y="1682224"/>
            <a:ext cx="2368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Гамаль</a:t>
            </a:r>
            <a:r>
              <a:rPr lang="uk-UA" dirty="0" smtClean="0"/>
              <a:t> Олена, 10 клас</a:t>
            </a:r>
          </a:p>
          <a:p>
            <a:r>
              <a:rPr lang="uk-UA" dirty="0" smtClean="0"/>
              <a:t>ІІ місце з екології</a:t>
            </a:r>
            <a:endParaRPr lang="ru-RU" dirty="0"/>
          </a:p>
        </p:txBody>
      </p:sp>
      <p:pic>
        <p:nvPicPr>
          <p:cNvPr id="7" name="Picture 5" descr="IMG_05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780928"/>
            <a:ext cx="3251200" cy="2438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 descr="IMG_05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852936"/>
            <a:ext cx="3251200" cy="2438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30141" y="116632"/>
            <a:ext cx="60837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Переможці олімпіад  </a:t>
            </a:r>
          </a:p>
          <a:p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2013-2014 навчального року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556792"/>
            <a:ext cx="27862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err="1" smtClean="0"/>
              <a:t>Рябцев</a:t>
            </a:r>
            <a:r>
              <a:rPr lang="uk-UA" sz="2000" dirty="0" smtClean="0"/>
              <a:t> Дмитро, 10 клас</a:t>
            </a:r>
          </a:p>
          <a:p>
            <a:r>
              <a:rPr lang="uk-UA" sz="2000" dirty="0" smtClean="0"/>
              <a:t>ІІ місце з біології</a:t>
            </a:r>
          </a:p>
          <a:p>
            <a:r>
              <a:rPr lang="uk-UA" sz="2000" dirty="0" smtClean="0"/>
              <a:t>ІІІ місце з хімії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355976" y="1700808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err="1" smtClean="0"/>
              <a:t>Сав</a:t>
            </a:r>
            <a:r>
              <a:rPr lang="en-US" sz="2000" dirty="0" smtClean="0"/>
              <a:t>’</a:t>
            </a:r>
            <a:r>
              <a:rPr lang="uk-UA" sz="2000" dirty="0" smtClean="0"/>
              <a:t>як Марина 11 клас</a:t>
            </a:r>
          </a:p>
          <a:p>
            <a:r>
              <a:rPr lang="uk-UA" sz="2000" dirty="0" smtClean="0"/>
              <a:t>ІІІ місце з біології</a:t>
            </a:r>
            <a:endParaRPr lang="ru-RU" sz="2000" dirty="0"/>
          </a:p>
        </p:txBody>
      </p:sp>
      <p:pic>
        <p:nvPicPr>
          <p:cNvPr id="7" name="Picture 6" descr="IMG_05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80928"/>
            <a:ext cx="3251200" cy="2438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8" descr="IMG_05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2708920"/>
            <a:ext cx="3251200" cy="2438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30141" y="116632"/>
            <a:ext cx="60837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Переможці олімпіад  </a:t>
            </a:r>
          </a:p>
          <a:p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2013-2014 навчального року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577" y="1632841"/>
            <a:ext cx="27370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err="1" smtClean="0"/>
              <a:t>Ліщинська</a:t>
            </a:r>
            <a:r>
              <a:rPr lang="uk-UA" sz="2000" dirty="0" smtClean="0"/>
              <a:t> Ганна 7 клас</a:t>
            </a:r>
          </a:p>
          <a:p>
            <a:r>
              <a:rPr lang="uk-UA" sz="2000" dirty="0" smtClean="0"/>
              <a:t>ІІІ місце з математики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211960" y="1772816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Пересада Катерина </a:t>
            </a:r>
            <a:r>
              <a:rPr lang="uk-UA" sz="2000" dirty="0"/>
              <a:t>8</a:t>
            </a:r>
            <a:r>
              <a:rPr lang="uk-UA" sz="2000" dirty="0" smtClean="0"/>
              <a:t> клас</a:t>
            </a:r>
          </a:p>
          <a:p>
            <a:r>
              <a:rPr lang="uk-UA" sz="2000" dirty="0" smtClean="0"/>
              <a:t>ІІІ місце з хімії</a:t>
            </a:r>
            <a:endParaRPr lang="ru-RU" sz="2000" dirty="0"/>
          </a:p>
        </p:txBody>
      </p:sp>
      <p:pic>
        <p:nvPicPr>
          <p:cNvPr id="6" name="Picture 4" descr="IMG_04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852936"/>
            <a:ext cx="4392488" cy="329436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9" descr="IMG_05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96344"/>
            <a:ext cx="4283968" cy="32129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530141" y="116632"/>
            <a:ext cx="60837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Переможці олімпіад  </a:t>
            </a:r>
          </a:p>
          <a:p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2013-2014 навчального року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577" y="1632841"/>
            <a:ext cx="2862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Циганенко</a:t>
            </a:r>
            <a:r>
              <a:rPr lang="uk-UA" dirty="0" smtClean="0"/>
              <a:t> Максим  3 клас</a:t>
            </a:r>
          </a:p>
          <a:p>
            <a:r>
              <a:rPr lang="uk-UA" dirty="0" smtClean="0"/>
              <a:t>ІІІ місце з природознавства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07904" y="1484784"/>
            <a:ext cx="2519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Суслов</a:t>
            </a:r>
            <a:r>
              <a:rPr lang="uk-UA" dirty="0" smtClean="0"/>
              <a:t> </a:t>
            </a:r>
            <a:r>
              <a:rPr lang="uk-UA" dirty="0" err="1" smtClean="0"/>
              <a:t>Вячеслав</a:t>
            </a:r>
            <a:r>
              <a:rPr lang="uk-UA" dirty="0" smtClean="0"/>
              <a:t>, 4 клас</a:t>
            </a:r>
          </a:p>
          <a:p>
            <a:r>
              <a:rPr lang="uk-UA" dirty="0" smtClean="0"/>
              <a:t>ІІІ місце з математики</a:t>
            </a: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348880"/>
            <a:ext cx="2664296" cy="3550438"/>
          </a:xfrm>
          <a:prstGeom prst="foldedCorner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5841" name="Picture 1" descr="C:\Users\АЛЛО\Desktop\славик\DSCN2055.JPG"/>
          <p:cNvPicPr>
            <a:picLocks noChangeAspect="1" noChangeArrowheads="1"/>
          </p:cNvPicPr>
          <p:nvPr/>
        </p:nvPicPr>
        <p:blipFill>
          <a:blip r:embed="rId4" cstate="print"/>
          <a:srcRect l="77685" t="10619" b="46924"/>
          <a:stretch>
            <a:fillRect/>
          </a:stretch>
        </p:blipFill>
        <p:spPr bwMode="auto">
          <a:xfrm>
            <a:off x="3779912" y="2204864"/>
            <a:ext cx="3024336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30141" y="116632"/>
            <a:ext cx="60837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Переможці олімпіад  </a:t>
            </a:r>
          </a:p>
          <a:p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2013-2014 навчального року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628800"/>
            <a:ext cx="2862130" cy="65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err="1" smtClean="0"/>
              <a:t>Фесенко</a:t>
            </a:r>
            <a:r>
              <a:rPr lang="uk-UA" dirty="0" smtClean="0"/>
              <a:t> Поліна  4 клас</a:t>
            </a:r>
          </a:p>
          <a:p>
            <a:r>
              <a:rPr lang="uk-UA" dirty="0" smtClean="0"/>
              <a:t>ІІІ місце з природознавства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8108" t="17500" r="13514"/>
          <a:stretch>
            <a:fillRect/>
          </a:stretch>
        </p:blipFill>
        <p:spPr bwMode="auto">
          <a:xfrm>
            <a:off x="539552" y="2636912"/>
            <a:ext cx="4176464" cy="309634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0-tub-ua.yandex.net/i?id=288414324-06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19672" y="0"/>
            <a:ext cx="72008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C00000"/>
                </a:solidFill>
              </a:rPr>
              <a:t>У Законі України </a:t>
            </a:r>
            <a:r>
              <a:rPr lang="uk-UA" sz="3200" b="1" dirty="0">
                <a:solidFill>
                  <a:srgbClr val="002060"/>
                </a:solidFill>
              </a:rPr>
              <a:t>«Про загальну середню освіти»</a:t>
            </a:r>
            <a:r>
              <a:rPr lang="uk-UA" sz="3200" b="1" dirty="0">
                <a:solidFill>
                  <a:srgbClr val="C00000"/>
                </a:solidFill>
              </a:rPr>
              <a:t> говориться: </a:t>
            </a:r>
            <a:r>
              <a:rPr lang="uk-UA" sz="3200" b="1" dirty="0">
                <a:solidFill>
                  <a:srgbClr val="002060"/>
                </a:solidFill>
              </a:rPr>
              <a:t>«Державний стандарт загальної середньої освіти </a:t>
            </a:r>
            <a:r>
              <a:rPr lang="uk-UA" sz="3200" b="1" dirty="0">
                <a:solidFill>
                  <a:srgbClr val="C00000"/>
                </a:solidFill>
              </a:rPr>
              <a:t>– це зведення норм і положень, що визначають державні вимоги до освіченості учнів і випускників шкіл на рівні початкової, базової і повної загальної середньої освіти та гарантії держави у її досягненні». </a:t>
            </a:r>
            <a:r>
              <a:rPr lang="uk-UA" sz="3200" b="1" dirty="0">
                <a:solidFill>
                  <a:srgbClr val="002060"/>
                </a:solidFill>
              </a:rPr>
              <a:t>Стандарт освіти </a:t>
            </a:r>
            <a:r>
              <a:rPr lang="uk-UA" sz="3200" b="1" dirty="0">
                <a:solidFill>
                  <a:srgbClr val="C00000"/>
                </a:solidFill>
              </a:rPr>
              <a:t>– це система основних показників, що є складовими державної норми освіченості.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0" name="Picture 8" descr="IMG_15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3315"/>
            <a:ext cx="9144000" cy="3214686"/>
          </a:xfrm>
          <a:prstGeom prst="rect">
            <a:avLst/>
          </a:prstGeom>
          <a:noFill/>
        </p:spPr>
      </p:pic>
      <p:pic>
        <p:nvPicPr>
          <p:cNvPr id="23569" name="Picture 17" descr="14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82369" cy="3714751"/>
          </a:xfrm>
          <a:prstGeom prst="rect">
            <a:avLst/>
          </a:prstGeom>
          <a:noFill/>
        </p:spPr>
      </p:pic>
      <p:pic>
        <p:nvPicPr>
          <p:cNvPr id="23571" name="Picture 19" descr="Cveti12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518490"/>
            <a:ext cx="1985988" cy="2339510"/>
          </a:xfrm>
          <a:prstGeom prst="rect">
            <a:avLst/>
          </a:prstGeom>
          <a:noFill/>
        </p:spPr>
      </p:pic>
      <p:pic>
        <p:nvPicPr>
          <p:cNvPr id="9" name="Рисунок 3" descr="ce80a1145db2.png"/>
          <p:cNvPicPr>
            <a:picLocks noChangeAspect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 rot="-1563720">
            <a:off x="179388" y="260350"/>
            <a:ext cx="2303462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395536" y="2636912"/>
            <a:ext cx="8748464" cy="25922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dirty="0" smtClean="0">
                <a:solidFill>
                  <a:schemeClr val="tx1"/>
                </a:solidFill>
                <a:latin typeface="Monotype Corsiva" pitchFamily="66" charset="0"/>
              </a:rPr>
              <a:t>Особисто-зорієнтоване виховання та розвиток творчих здібностей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 descr="E:\Татьяна\Анімації\pozitiv_485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Vlinder1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1425" y="0"/>
            <a:ext cx="15525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ychenik\Desktop\День учителя\SAM_1736.JPG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8100" t="27707" b="9320"/>
          <a:stretch>
            <a:fillRect/>
          </a:stretch>
        </p:blipFill>
        <p:spPr bwMode="auto">
          <a:xfrm>
            <a:off x="0" y="1071546"/>
            <a:ext cx="6429388" cy="4286256"/>
          </a:xfrm>
          <a:prstGeom prst="cube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/>
        </p:spPr>
      </p:pic>
      <p:pic>
        <p:nvPicPr>
          <p:cNvPr id="13" name="Picture 7" descr="Vlinder1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525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ychenik\Desktop\День учителя\SAM_1740.JPG"/>
          <p:cNvPicPr/>
          <p:nvPr/>
        </p:nvPicPr>
        <p:blipFill>
          <a:blip r:embed="rId7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7055" t="27730" r="5944" b="21628"/>
          <a:stretch>
            <a:fillRect/>
          </a:stretch>
        </p:blipFill>
        <p:spPr bwMode="auto">
          <a:xfrm>
            <a:off x="3500430" y="3428976"/>
            <a:ext cx="5643570" cy="3429024"/>
          </a:xfrm>
          <a:prstGeom prst="cube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  <a:scene3d>
              <a:camera prst="orthographicFront"/>
              <a:lightRig rig="twoPt" dir="t"/>
            </a:scene3d>
            <a:sp3d extrusionH="57150" contourW="12700" prstMaterial="powder">
              <a:extrusionClr>
                <a:srgbClr val="0066FF"/>
              </a:extrusionClr>
              <a:contourClr>
                <a:srgbClr val="0066FF"/>
              </a:contourClr>
            </a:sp3d>
          </a:bodyPr>
          <a:lstStyle/>
          <a:p>
            <a:pPr algn="ctr">
              <a:defRPr/>
            </a:pPr>
            <a:r>
              <a:rPr lang="uk-UA" sz="2000" dirty="0" smtClean="0">
                <a:solidFill>
                  <a:srgbClr val="660066"/>
                </a:solidFill>
                <a:latin typeface="Monotype Corsiva" pitchFamily="66" charset="0"/>
              </a:rPr>
              <a:t/>
            </a:r>
            <a:br>
              <a:rPr lang="uk-UA" sz="2000" dirty="0" smtClean="0">
                <a:solidFill>
                  <a:srgbClr val="660066"/>
                </a:solidFill>
                <a:latin typeface="Monotype Corsiva" pitchFamily="66" charset="0"/>
              </a:rPr>
            </a:br>
            <a:r>
              <a:rPr lang="uk-UA" sz="2000" dirty="0" smtClean="0">
                <a:solidFill>
                  <a:srgbClr val="660066"/>
                </a:solidFill>
                <a:latin typeface="Monotype Corsiva" pitchFamily="66" charset="0"/>
              </a:rPr>
              <a:t>             </a:t>
            </a:r>
            <a:r>
              <a:rPr lang="uk-UA" sz="3200" b="1" i="1" dirty="0" smtClean="0">
                <a:solidFill>
                  <a:schemeClr val="bg1"/>
                </a:solidFill>
              </a:rPr>
              <a:t>Святковий концерт „ Учителеві жовтень усміхається…” </a:t>
            </a:r>
            <a:r>
              <a:rPr lang="ru-RU" sz="3200" dirty="0">
                <a:ln>
                  <a:solidFill>
                    <a:srgbClr val="00B050"/>
                  </a:solidFill>
                </a:ln>
                <a:solidFill>
                  <a:srgbClr val="00FF00"/>
                </a:solidFill>
                <a:latin typeface="Monotype Corsiva" pitchFamily="66" charset="0"/>
              </a:rPr>
              <a:t/>
            </a:r>
            <a:br>
              <a:rPr lang="ru-RU" sz="3200" dirty="0">
                <a:ln>
                  <a:solidFill>
                    <a:srgbClr val="00B050"/>
                  </a:solidFill>
                </a:ln>
                <a:solidFill>
                  <a:srgbClr val="00FF00"/>
                </a:solidFill>
                <a:latin typeface="Monotype Corsiva" pitchFamily="66" charset="0"/>
              </a:rPr>
            </a:br>
            <a:endParaRPr lang="ru-RU" sz="3200" dirty="0">
              <a:ln>
                <a:solidFill>
                  <a:srgbClr val="00B050"/>
                </a:solidFill>
              </a:ln>
              <a:solidFill>
                <a:srgbClr val="00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" descr="C:\Documents and Settings\Януля\Рабочий стол\bestgif.narod.ru_217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16" y="5467362"/>
            <a:ext cx="2285984" cy="1543038"/>
          </a:xfrm>
          <a:prstGeom prst="rect">
            <a:avLst/>
          </a:prstGeom>
          <a:noFill/>
        </p:spPr>
      </p:pic>
      <p:pic>
        <p:nvPicPr>
          <p:cNvPr id="30" name="Рисунок 29" descr="C:\Users\ychenik\Desktop\Твої герої, Дергачівщино\102_3689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5384" r="7692"/>
          <a:stretch>
            <a:fillRect/>
          </a:stretch>
        </p:blipFill>
        <p:spPr bwMode="auto">
          <a:xfrm>
            <a:off x="0" y="642918"/>
            <a:ext cx="3428992" cy="357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Рисунок 31" descr="C:\Users\ychenik\Desktop\Твої герої, Дергачівщино\102_3705.JPG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b="9365"/>
          <a:stretch>
            <a:fillRect/>
          </a:stretch>
        </p:blipFill>
        <p:spPr bwMode="auto">
          <a:xfrm>
            <a:off x="5643570" y="571480"/>
            <a:ext cx="3500430" cy="3786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4" descr="ee2e656fec3e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1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кутник 2"/>
          <p:cNvSpPr/>
          <p:nvPr/>
        </p:nvSpPr>
        <p:spPr>
          <a:xfrm>
            <a:off x="251520" y="0"/>
            <a:ext cx="8678198" cy="584775"/>
          </a:xfrm>
          <a:prstGeom prst="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uk-UA" sz="3200" b="1" i="1" dirty="0" smtClean="0"/>
              <a:t>Єдиний урок «Твої герої, </a:t>
            </a:r>
            <a:r>
              <a:rPr lang="uk-UA" sz="3200" b="1" i="1" dirty="0" err="1" smtClean="0"/>
              <a:t>Дергачівщино</a:t>
            </a:r>
            <a:r>
              <a:rPr lang="uk-UA" sz="3200" b="1" i="1" dirty="0" smtClean="0"/>
              <a:t>!» </a:t>
            </a:r>
            <a:endParaRPr lang="uk-UA" sz="4400" b="1" dirty="0">
              <a:solidFill>
                <a:srgbClr val="D23AD2"/>
              </a:solidFill>
              <a:latin typeface="Monotype Corsiva" pitchFamily="66" charset="0"/>
            </a:endParaRPr>
          </a:p>
        </p:txBody>
      </p:sp>
      <p:pic>
        <p:nvPicPr>
          <p:cNvPr id="35" name="Рисунок 34" descr="C:\Users\ychenik\Desktop\Твої герої, Дергачівщино\102_3697.JPG"/>
          <p:cNvPicPr/>
          <p:nvPr/>
        </p:nvPicPr>
        <p:blipFill>
          <a:blip r:embed="rId8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13564"/>
          <a:stretch>
            <a:fillRect/>
          </a:stretch>
        </p:blipFill>
        <p:spPr bwMode="auto">
          <a:xfrm>
            <a:off x="2143108" y="3643314"/>
            <a:ext cx="4643470" cy="3214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Picture 1" descr="C:\Documents and Settings\Януля\Рабочий стол\bestgif.narod.ru_217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14962"/>
            <a:ext cx="2285984" cy="15430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03401983"/>
      </p:ext>
    </p:extLst>
  </p:cSld>
  <p:clrMapOvr>
    <a:masterClrMapping/>
  </p:clrMapOvr>
  <p:transition spd="slow">
    <p:fad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1" descr="C:\Documents and Settings\Януля\Рабочий стол\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5" name="Прямоугольник 24"/>
          <p:cNvSpPr/>
          <p:nvPr/>
        </p:nvSpPr>
        <p:spPr>
          <a:xfrm>
            <a:off x="3143240" y="6488668"/>
            <a:ext cx="22788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1200" b="1" dirty="0" smtClean="0">
                <a:solidFill>
                  <a:schemeClr val="bg1"/>
                </a:solidFill>
              </a:rPr>
              <a:t>Тимошенко Тетяна Іванівна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29" name="Picture 3" descr="C:\Documents and Settings\Януля\Рабочий стол\0_200a3_d2cc683f_X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11410">
            <a:off x="314094" y="4863409"/>
            <a:ext cx="1583946" cy="2016180"/>
          </a:xfrm>
          <a:prstGeom prst="rect">
            <a:avLst/>
          </a:prstGeom>
          <a:noFill/>
        </p:spPr>
      </p:pic>
      <p:pic>
        <p:nvPicPr>
          <p:cNvPr id="30" name="Рисунок 29" descr="C:\Users\ychenik\Desktop\Єдині уроки, екскурсії\SAM_1758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r="7273"/>
          <a:stretch>
            <a:fillRect/>
          </a:stretch>
        </p:blipFill>
        <p:spPr bwMode="auto">
          <a:xfrm>
            <a:off x="0" y="1052736"/>
            <a:ext cx="4572032" cy="3571900"/>
          </a:xfrm>
          <a:prstGeom prst="round2Diag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</p:spPr>
      </p:pic>
      <p:pic>
        <p:nvPicPr>
          <p:cNvPr id="32" name="Рисунок 31" descr="C:\Users\ychenik\Desktop\Єдині уроки, екскурсії\SAM_1760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5970"/>
          <a:stretch>
            <a:fillRect/>
          </a:stretch>
        </p:blipFill>
        <p:spPr bwMode="auto">
          <a:xfrm>
            <a:off x="4000496" y="785794"/>
            <a:ext cx="5000660" cy="3643338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</p:spPr>
      </p:pic>
      <p:sp>
        <p:nvSpPr>
          <p:cNvPr id="33" name="Прямокутник 20"/>
          <p:cNvSpPr/>
          <p:nvPr/>
        </p:nvSpPr>
        <p:spPr>
          <a:xfrm>
            <a:off x="152400" y="-5672"/>
            <a:ext cx="87400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bg1"/>
                </a:solidFill>
              </a:rPr>
              <a:t>Загальношкільна лінійка-реквієм </a:t>
            </a:r>
          </a:p>
          <a:p>
            <a:pPr algn="ctr"/>
            <a:r>
              <a:rPr lang="uk-UA" sz="2800" b="1" i="1" dirty="0" smtClean="0">
                <a:solidFill>
                  <a:schemeClr val="bg1"/>
                </a:solidFill>
              </a:rPr>
              <a:t>«Голодомор 1932-1933 років» </a:t>
            </a:r>
            <a:r>
              <a:rPr lang="uk-UA" sz="3600" dirty="0" smtClean="0">
                <a:solidFill>
                  <a:schemeClr val="bg1"/>
                </a:solidFill>
              </a:rPr>
              <a:t> 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4" name="Рисунок 33" descr="C:\Users\ychenik\Desktop\Єдині уроки, екскурсії\SAM_1762.JPG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4161"/>
          <a:stretch>
            <a:fillRect/>
          </a:stretch>
        </p:blipFill>
        <p:spPr bwMode="auto">
          <a:xfrm>
            <a:off x="2071670" y="3286124"/>
            <a:ext cx="5500726" cy="3290889"/>
          </a:xfrm>
          <a:prstGeom prst="hexagon">
            <a:avLst/>
          </a:prstGeom>
          <a:noFill/>
          <a:ln>
            <a:noFill/>
          </a:ln>
          <a:scene3d>
            <a:camera prst="perspectiveAbove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xmlns="" val="83906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 descr="F:\Татьяна\Анімації\1248588984_spasibo_00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69325" cy="50006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uk-UA" sz="3200" i="1" dirty="0" smtClean="0"/>
              <a:t>Всеукраїнський єдиний урок «Права людини» </a:t>
            </a:r>
            <a:endParaRPr lang="ru-RU" sz="3200" cap="none" dirty="0" smtClean="0">
              <a:latin typeface="Monotype Corsiva" pitchFamily="66" charset="0"/>
            </a:endParaRPr>
          </a:p>
        </p:txBody>
      </p:sp>
      <p:pic>
        <p:nvPicPr>
          <p:cNvPr id="10" name="Picture 3" descr="bloemen_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2700" y="4570972"/>
            <a:ext cx="15811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bloemen_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36" y="4589940"/>
            <a:ext cx="135892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r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629887">
            <a:off x="7751419" y="5395985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r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57327">
            <a:off x="8404357" y="5603192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r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75009">
            <a:off x="717934" y="5166283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r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148665">
            <a:off x="44979" y="5523789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3143240" y="6488668"/>
            <a:ext cx="22788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1200" b="1" dirty="0" smtClean="0"/>
              <a:t>Тимошенко Тетяна Іванівна</a:t>
            </a:r>
            <a:endParaRPr lang="en-US" sz="1200" b="1" dirty="0"/>
          </a:p>
        </p:txBody>
      </p:sp>
      <p:pic>
        <p:nvPicPr>
          <p:cNvPr id="22" name="Рисунок 21" descr="C:\Users\ychenik\Desktop\Єдині уроки, екскурсії\SAM_1772.JPG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4876" y="500042"/>
            <a:ext cx="4429124" cy="3571900"/>
          </a:xfrm>
          <a:prstGeom prst="round2SameRect">
            <a:avLst/>
          </a:prstGeom>
          <a:noFill/>
          <a:ln>
            <a:noFill/>
          </a:ln>
        </p:spPr>
      </p:pic>
      <p:pic>
        <p:nvPicPr>
          <p:cNvPr id="24" name="Рисунок 23" descr="F:\сайт школы\вих. заходи, сайт\12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3571876"/>
            <a:ext cx="5214974" cy="3286124"/>
          </a:xfrm>
          <a:prstGeom prst="round2Same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C:\Users\ychenik\Desktop\Єдині уроки, екскурсії\SAM_1766.JPG"/>
          <p:cNvPicPr/>
          <p:nvPr/>
        </p:nvPicPr>
        <p:blipFill>
          <a:blip r:embed="rId8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500042"/>
            <a:ext cx="4857752" cy="3643338"/>
          </a:xfrm>
          <a:prstGeom prst="round2Diag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Татьяна\Анімації\09333acc5c3d5c2d5480b63d2a76273d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Picture 3" descr="E:\Татьяна\Анімації\cveta-58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596484">
            <a:off x="1423402" y="4897329"/>
            <a:ext cx="1564542" cy="164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22054" y="548680"/>
            <a:ext cx="4721946" cy="1815882"/>
          </a:xfrm>
          <a:prstGeom prst="rect">
            <a:avLst/>
          </a:prstGeom>
          <a:solidFill>
            <a:srgbClr val="FF66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Екскурсія до Курязької ВК та до музею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ім. А.С.Макаренка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18" name="Рисунок 17" descr="C:\Users\ychenik\Desktop\Єдині уроки, екскурсії\SAM_1780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785794"/>
            <a:ext cx="4643438" cy="4214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ychenik\Desktop\Єдині уроки, екскурсії\SAM_1788.JPG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5307"/>
          <a:stretch>
            <a:fillRect/>
          </a:stretch>
        </p:blipFill>
        <p:spPr bwMode="auto">
          <a:xfrm>
            <a:off x="4000496" y="2981308"/>
            <a:ext cx="5143504" cy="3876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4" descr="priroda_046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76" y="-70195"/>
            <a:ext cx="3410815" cy="163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4267528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 descr="C:\Documents and Settings\Януля\Рабочий стол\1247231677_221836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0" y="0"/>
            <a:ext cx="9144000" cy="64291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ysClr val="windowText" lastClr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Зустріч</a:t>
            </a:r>
            <a:r>
              <a:rPr lang="ru-RU" sz="2800" b="1" i="1" dirty="0" smtClean="0">
                <a:solidFill>
                  <a:sysClr val="windowText" lastClr="000000"/>
                </a:solidFill>
              </a:rPr>
              <a:t> з</a:t>
            </a:r>
            <a:r>
              <a:rPr lang="uk-UA" sz="2800" b="1" i="1" dirty="0" smtClean="0">
                <a:solidFill>
                  <a:sysClr val="windowText" lastClr="000000"/>
                </a:solidFill>
              </a:rPr>
              <a:t> професором</a:t>
            </a:r>
            <a:endParaRPr lang="uk-UA" sz="2800" b="1" dirty="0">
              <a:solidFill>
                <a:sysClr val="windowText" lastClr="000000"/>
              </a:solidFill>
              <a:latin typeface="Monotype Corsiva" pitchFamily="66" charset="0"/>
            </a:endParaRPr>
          </a:p>
        </p:txBody>
      </p:sp>
      <p:pic>
        <p:nvPicPr>
          <p:cNvPr id="15" name="Рисунок 14" descr="I:\Фото 2013-2014\1 поверх\IMG_511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0042"/>
            <a:ext cx="435768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I:\Фото 2013-2014\1 поверх\IMG_511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500042"/>
            <a:ext cx="428624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I:\Фото 2013-2014\1 поверх\20130912_131355_1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4572000" cy="328612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9" name="Рисунок 18" descr="I:\Фото 2013-2014\1 поверх\20130912_130328_1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3714752"/>
            <a:ext cx="4429124" cy="3143248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0" name="Picture 2" descr="C:\Documents and Settings\Януля\Рабочий стол\29683360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47966">
            <a:off x="8036882" y="-37956"/>
            <a:ext cx="1095373" cy="1352506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430309" y="3244334"/>
            <a:ext cx="3146118" cy="523220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uk-UA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Шкільні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змагання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9247743"/>
      </p:ext>
    </p:extLst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E:\Татьяна\Анімації\56028109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43240" y="6488668"/>
            <a:ext cx="22788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1200" b="1" dirty="0" smtClean="0">
                <a:solidFill>
                  <a:schemeClr val="bg1"/>
                </a:solidFill>
              </a:rPr>
              <a:t>Тимошенко Тетяна Іванівна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0"/>
            <a:ext cx="4666470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Конкурс строю та пісні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:\мої фото 2014\смотр строю та пісні\IMG_008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442915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J:\Анімації 1\Cveti13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428868"/>
            <a:ext cx="1076325" cy="962025"/>
          </a:xfrm>
          <a:prstGeom prst="rect">
            <a:avLst/>
          </a:prstGeom>
          <a:noFill/>
        </p:spPr>
      </p:pic>
      <p:pic>
        <p:nvPicPr>
          <p:cNvPr id="1026" name="Picture 2" descr="C:\Documents and Settings\Владелец\Рабочий стол\смотр строю та пісні\IMG_00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714752"/>
            <a:ext cx="4429156" cy="2928958"/>
          </a:xfrm>
          <a:prstGeom prst="rect">
            <a:avLst/>
          </a:prstGeom>
          <a:noFill/>
        </p:spPr>
      </p:pic>
      <p:pic>
        <p:nvPicPr>
          <p:cNvPr id="1027" name="Picture 3" descr="C:\Documents and Settings\Владелец\Рабочий стол\смотр строю та пісні\IMG_00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571480"/>
            <a:ext cx="4286280" cy="3214710"/>
          </a:xfrm>
          <a:prstGeom prst="rect">
            <a:avLst/>
          </a:prstGeom>
          <a:noFill/>
        </p:spPr>
      </p:pic>
      <p:pic>
        <p:nvPicPr>
          <p:cNvPr id="1028" name="Picture 4" descr="C:\Documents and Settings\Владелец\Рабочий стол\смотр строю та пісні\IMG_006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3714752"/>
            <a:ext cx="4286280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5478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J:\Анімації 1\0_79dd_76887820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44"/>
            <a:ext cx="9151671" cy="68522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0"/>
            <a:ext cx="3221075" cy="64633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bg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bg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txBody>
          <a:bodyPr wrap="none">
            <a:spAutoFit/>
          </a:bodyPr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Родинне свято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:\мої фото 2014\смотр строю та пісні\IMG_00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4356"/>
            <a:ext cx="478631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6" name="Рисунок 5" descr="H:\мої фото 2014\Родинне свято 2014\SAM_182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0"/>
            <a:ext cx="428624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8" name="Рисунок 7" descr="C:\Documents and Settings\Владелец\Рабочий стол\IMG_005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357538"/>
            <a:ext cx="514353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5603" name="Picture 3" descr="J:\Анімації 1\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4357694"/>
            <a:ext cx="2286016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J:\Анімації 1\65582392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07704" y="0"/>
            <a:ext cx="4588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Концерт до 8 березня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Documents and Settings\Владелец\Рабочий стол\ФОТОО\IMG_0245.jpg"/>
          <p:cNvPicPr/>
          <p:nvPr/>
        </p:nvPicPr>
        <p:blipFill>
          <a:blip r:embed="rId3" cstate="print"/>
          <a:srcRect b="13953"/>
          <a:stretch>
            <a:fillRect/>
          </a:stretch>
        </p:blipFill>
        <p:spPr bwMode="auto">
          <a:xfrm>
            <a:off x="214282" y="642918"/>
            <a:ext cx="4429156" cy="307183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Владелец\Рабочий стол\ФОТОО\IMG_0243.jpg"/>
          <p:cNvPicPr/>
          <p:nvPr/>
        </p:nvPicPr>
        <p:blipFill>
          <a:blip r:embed="rId4" cstate="print"/>
          <a:srcRect b="12195"/>
          <a:stretch>
            <a:fillRect/>
          </a:stretch>
        </p:blipFill>
        <p:spPr bwMode="auto">
          <a:xfrm>
            <a:off x="4643438" y="714356"/>
            <a:ext cx="4500562" cy="307183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ychenik\Desktop\Природничо математичний профіль\IMG_043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17874"/>
          <a:stretch/>
        </p:blipFill>
        <p:spPr bwMode="auto">
          <a:xfrm>
            <a:off x="-142908" y="3000372"/>
            <a:ext cx="4929222" cy="3643338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0" name="Рисунок 9" descr="C:\Users\ychenik\Desktop\Природничо математичний профіль\IMG_043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8086"/>
          <a:stretch/>
        </p:blipFill>
        <p:spPr bwMode="auto">
          <a:xfrm>
            <a:off x="4429124" y="3214686"/>
            <a:ext cx="5000660" cy="3429024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0" y="3105835"/>
            <a:ext cx="9001156" cy="52322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Всеукраїнська природознавча гра «Геліантус - 2013»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F:\Татьяна\Анімації\68283082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4615421">
            <a:off x="3888254" y="5474786"/>
            <a:ext cx="1262901" cy="1252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0-tub-ua.yandex.net/i?id=288414324-06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23728" y="476672"/>
            <a:ext cx="702027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</a:rPr>
              <a:t>Новий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Державний</a:t>
            </a:r>
            <a:r>
              <a:rPr lang="ru-RU" sz="3200" b="1" dirty="0">
                <a:solidFill>
                  <a:srgbClr val="C00000"/>
                </a:solidFill>
              </a:rPr>
              <a:t> стандарт </a:t>
            </a:r>
            <a:r>
              <a:rPr lang="ru-RU" sz="3200" b="1" dirty="0" err="1">
                <a:solidFill>
                  <a:srgbClr val="C00000"/>
                </a:solidFill>
              </a:rPr>
              <a:t>впроваджується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у </a:t>
            </a:r>
            <a:r>
              <a:rPr lang="ru-RU" sz="3200" b="1" dirty="0" err="1">
                <a:solidFill>
                  <a:srgbClr val="C00000"/>
                </a:solidFill>
              </a:rPr>
              <a:t>частині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базової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загальної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середньої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освіти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002060"/>
                </a:solidFill>
              </a:rPr>
              <a:t>з</a:t>
            </a:r>
            <a:r>
              <a:rPr lang="ru-RU" sz="3200" b="1" dirty="0">
                <a:solidFill>
                  <a:srgbClr val="002060"/>
                </a:solidFill>
              </a:rPr>
              <a:t> 1 </a:t>
            </a:r>
            <a:r>
              <a:rPr lang="ru-RU" sz="3200" b="1" dirty="0" err="1">
                <a:solidFill>
                  <a:srgbClr val="002060"/>
                </a:solidFill>
              </a:rPr>
              <a:t>вересня</a:t>
            </a:r>
            <a:r>
              <a:rPr lang="ru-RU" sz="3200" b="1" dirty="0">
                <a:solidFill>
                  <a:srgbClr val="002060"/>
                </a:solidFill>
              </a:rPr>
              <a:t> 2013 </a:t>
            </a:r>
            <a:r>
              <a:rPr lang="ru-RU" sz="3200" b="1" dirty="0" smtClean="0">
                <a:solidFill>
                  <a:srgbClr val="002060"/>
                </a:solidFill>
              </a:rPr>
              <a:t>року,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>
                <a:solidFill>
                  <a:srgbClr val="C00000"/>
                </a:solidFill>
              </a:rPr>
              <a:t>у </a:t>
            </a:r>
            <a:r>
              <a:rPr lang="ru-RU" sz="3200" b="1" dirty="0" err="1">
                <a:solidFill>
                  <a:srgbClr val="C00000"/>
                </a:solidFill>
              </a:rPr>
              <a:t>частині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повної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загальної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середньої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освіти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</a:rPr>
              <a:t>з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>
                <a:solidFill>
                  <a:srgbClr val="002060"/>
                </a:solidFill>
              </a:rPr>
              <a:t>1 </a:t>
            </a:r>
            <a:r>
              <a:rPr lang="ru-RU" sz="3200" b="1" dirty="0" err="1">
                <a:solidFill>
                  <a:srgbClr val="002060"/>
                </a:solidFill>
              </a:rPr>
              <a:t>вересня</a:t>
            </a:r>
            <a:r>
              <a:rPr lang="ru-RU" sz="3200" b="1" dirty="0">
                <a:solidFill>
                  <a:srgbClr val="002060"/>
                </a:solidFill>
              </a:rPr>
              <a:t> 2018 </a:t>
            </a:r>
            <a:r>
              <a:rPr lang="ru-RU" sz="3200" b="1" dirty="0" smtClean="0">
                <a:solidFill>
                  <a:srgbClr val="002060"/>
                </a:solidFill>
              </a:rPr>
              <a:t>року. 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Початкова школа почала його впровадження </a:t>
            </a:r>
            <a:r>
              <a:rPr lang="uk-UA" sz="3200" b="1" dirty="0" smtClean="0">
                <a:solidFill>
                  <a:srgbClr val="002060"/>
                </a:solidFill>
              </a:rPr>
              <a:t>з 1 вересня 2012 року.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Анімації 1\look.com.ua-3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ychenik\Desktop\РІЗДВЯНІ ЗУСТРІЧІ 2014\IMG_5568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571480"/>
            <a:ext cx="4643406" cy="3143272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</p:spPr>
      </p:pic>
      <p:pic>
        <p:nvPicPr>
          <p:cNvPr id="7" name="Рисунок 6" descr="C:\Users\ychenik\Desktop\РІЗДВЯНІ ЗУСТРІЧІ 2014\IMG_5596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13208"/>
          <a:stretch>
            <a:fillRect/>
          </a:stretch>
        </p:blipFill>
        <p:spPr bwMode="auto">
          <a:xfrm>
            <a:off x="4643438" y="571480"/>
            <a:ext cx="4500562" cy="3286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ychenik\Desktop\РІЗДВЯНІ ЗУСТРІЧІ 2014\IMG_5546.JPG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3214686"/>
            <a:ext cx="3143272" cy="3643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ychenik\Desktop\РІЗДВЯНІ ЗУСТРІЧІ 2014\IMG_5610.JPG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17391"/>
          <a:stretch>
            <a:fillRect/>
          </a:stretch>
        </p:blipFill>
        <p:spPr bwMode="auto">
          <a:xfrm>
            <a:off x="6143636" y="3143248"/>
            <a:ext cx="3000365" cy="371475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812313" y="0"/>
            <a:ext cx="73316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Різдвяні зустрічі випускників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2014 року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C:\Users\ychenik\Desktop\РІЗДВЯНІ ЗУСТРІЧІ 2014\IMG_5553.JPG"/>
          <p:cNvPicPr/>
          <p:nvPr/>
        </p:nvPicPr>
        <p:blipFill>
          <a:blip r:embed="rId7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357562"/>
            <a:ext cx="3714776" cy="3500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ychenik\Desktop\РІЗДВЯНІ ЗУСТРІЧІ 2014\IMG_5528.JPG"/>
          <p:cNvPicPr/>
          <p:nvPr/>
        </p:nvPicPr>
        <p:blipFill>
          <a:blip r:embed="rId8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0" y="500042"/>
            <a:ext cx="4676785" cy="3500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ychenik\Desktop\РІЗДВЯНІ ЗУСТРІЧІ 2014\IMG_5548.JPG"/>
          <p:cNvPicPr/>
          <p:nvPr/>
        </p:nvPicPr>
        <p:blipFill>
          <a:blip r:embed="rId9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4876" y="500042"/>
            <a:ext cx="4429124" cy="3429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ychenik\Desktop\РІЗДВЯНІ ЗУСТРІЧІ 2014\IMG_5583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l="1323" t="13773" r="29855"/>
          <a:stretch/>
        </p:blipFill>
        <p:spPr bwMode="auto">
          <a:xfrm>
            <a:off x="2857488" y="3286124"/>
            <a:ext cx="3714776" cy="35718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20" name="Picture 4" descr="J:\Анімації 1\Cveti132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861668">
            <a:off x="165646" y="200482"/>
            <a:ext cx="1076325" cy="962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0"/>
                            </p:stCondLst>
                            <p:childTnLst>
                              <p:par>
                                <p:cTn id="3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500"/>
                            </p:stCondLst>
                            <p:childTnLst>
                              <p:par>
                                <p:cTn id="4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J:\Анімації 1\уууу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455"/>
            <a:ext cx="9144000" cy="6859455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-142908" y="0"/>
            <a:ext cx="9570617" cy="800219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Святкування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200-річчя від дня народження Т.Г.Шевченка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H:\мої фото 2014\P3050919.JPG"/>
          <p:cNvPicPr/>
          <p:nvPr/>
        </p:nvPicPr>
        <p:blipFill>
          <a:blip r:embed="rId3" cstate="print"/>
          <a:srcRect b="19149"/>
          <a:stretch>
            <a:fillRect/>
          </a:stretch>
        </p:blipFill>
        <p:spPr bwMode="auto">
          <a:xfrm>
            <a:off x="0" y="476672"/>
            <a:ext cx="485775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ychenik\Desktop\Суспільно-гумант. профіль\P3050923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11628"/>
          <a:stretch>
            <a:fillRect/>
          </a:stretch>
        </p:blipFill>
        <p:spPr bwMode="auto">
          <a:xfrm>
            <a:off x="0" y="3500438"/>
            <a:ext cx="4857752" cy="3357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Documents and Settings\Владелец\Рабочий стол\ФОТОО\IMG_0179.jpg"/>
          <p:cNvPicPr>
            <a:picLocks noChangeAspect="1" noChangeArrowheads="1"/>
          </p:cNvPicPr>
          <p:nvPr/>
        </p:nvPicPr>
        <p:blipFill>
          <a:blip r:embed="rId5" cstate="print">
            <a:lum bright="10000" contrast="10000"/>
          </a:blip>
          <a:srcRect t="35391"/>
          <a:stretch>
            <a:fillRect/>
          </a:stretch>
        </p:blipFill>
        <p:spPr bwMode="auto">
          <a:xfrm>
            <a:off x="4786314" y="476672"/>
            <a:ext cx="4357686" cy="3071834"/>
          </a:xfrm>
          <a:prstGeom prst="rect">
            <a:avLst/>
          </a:prstGeom>
          <a:noFill/>
        </p:spPr>
      </p:pic>
      <p:pic>
        <p:nvPicPr>
          <p:cNvPr id="10" name="Рисунок 9" descr="C:\Documents and Settings\Владелец\Рабочий стол\ФОТОО\IMG_0213.jpg"/>
          <p:cNvPicPr/>
          <p:nvPr/>
        </p:nvPicPr>
        <p:blipFill>
          <a:blip r:embed="rId6" cstate="print"/>
          <a:srcRect t="6461" b="13857"/>
          <a:stretch>
            <a:fillRect/>
          </a:stretch>
        </p:blipFill>
        <p:spPr bwMode="auto">
          <a:xfrm>
            <a:off x="4786314" y="3500438"/>
            <a:ext cx="435768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ychenik\Desktop\Суспільно-гумант. профіль\P3050924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8889" r="11393"/>
          <a:stretch/>
        </p:blipFill>
        <p:spPr bwMode="auto">
          <a:xfrm>
            <a:off x="4786314" y="3500438"/>
            <a:ext cx="4357686" cy="33575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2" name="Picture 4" descr="C:\Documents and Settings\Януля\Рабочий стол\617766863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7686" y="2928934"/>
            <a:ext cx="1054800" cy="1143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 (фон) презентации &quot;Цветочная рамка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2" descr="C:\Users\АЛЛО\Desktop\( КЛАСС\Rp-L2god0Z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32656"/>
            <a:ext cx="6624736" cy="3168352"/>
          </a:xfrm>
          <a:prstGeom prst="rect">
            <a:avLst/>
          </a:prstGeom>
          <a:noFill/>
        </p:spPr>
      </p:pic>
      <p:pic>
        <p:nvPicPr>
          <p:cNvPr id="69635" name="Picture 3" descr="C:\Users\АЛЛО\Desktop\( КЛАСС\новый коллаж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501008"/>
            <a:ext cx="6713984" cy="3356992"/>
          </a:xfrm>
          <a:prstGeom prst="rect">
            <a:avLst/>
          </a:prstGeom>
          <a:noFill/>
        </p:spPr>
      </p:pic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 rot="5400000">
            <a:off x="-2691172" y="2691172"/>
            <a:ext cx="6858000" cy="1475656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Arial"/>
                <a:cs typeface="Arial"/>
              </a:rPr>
              <a:t>Суботник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 (фон) презентации &quot;Цветочная рамка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2" descr="C:\Users\АЛЛО\Desktop\суботник\IMG_04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67944" cy="3501008"/>
          </a:xfrm>
          <a:prstGeom prst="rect">
            <a:avLst/>
          </a:prstGeom>
          <a:noFill/>
        </p:spPr>
      </p:pic>
      <p:pic>
        <p:nvPicPr>
          <p:cNvPr id="70659" name="Picture 3" descr="C:\Users\АЛЛО\Desktop\суботник\IMG_0494.JPG"/>
          <p:cNvPicPr>
            <a:picLocks noChangeAspect="1" noChangeArrowheads="1"/>
          </p:cNvPicPr>
          <p:nvPr/>
        </p:nvPicPr>
        <p:blipFill>
          <a:blip r:embed="rId4" cstate="print"/>
          <a:srcRect r="14951"/>
          <a:stretch>
            <a:fillRect/>
          </a:stretch>
        </p:blipFill>
        <p:spPr bwMode="auto">
          <a:xfrm>
            <a:off x="4067944" y="0"/>
            <a:ext cx="4248472" cy="3419128"/>
          </a:xfrm>
          <a:prstGeom prst="rect">
            <a:avLst/>
          </a:prstGeom>
          <a:noFill/>
        </p:spPr>
      </p:pic>
      <p:pic>
        <p:nvPicPr>
          <p:cNvPr id="70660" name="Picture 4" descr="C:\Users\АЛЛО\Desktop\суботник\IMG_04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70661" name="Picture 5" descr="C:\Users\АЛЛО\Desktop\суботник\IMG_04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356992"/>
            <a:ext cx="4572000" cy="3501008"/>
          </a:xfrm>
          <a:prstGeom prst="rect">
            <a:avLst/>
          </a:prstGeom>
          <a:noFill/>
        </p:spPr>
      </p:pic>
      <p:pic>
        <p:nvPicPr>
          <p:cNvPr id="70663" name="Picture 7" descr="C:\Users\АЛЛО\Desktop\суботник\IMG_049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11552" y="2492896"/>
            <a:ext cx="4032448" cy="2870448"/>
          </a:xfrm>
          <a:prstGeom prst="rect">
            <a:avLst/>
          </a:prstGeom>
          <a:noFill/>
        </p:spPr>
      </p:pic>
      <p:pic>
        <p:nvPicPr>
          <p:cNvPr id="9" name="Picture 6" descr="C:\Users\АЛЛО\Desktop\суботник\IMG_049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3356992"/>
            <a:ext cx="4032448" cy="3024336"/>
          </a:xfrm>
          <a:prstGeom prst="rect">
            <a:avLst/>
          </a:prstGeom>
          <a:noFill/>
        </p:spPr>
      </p:pic>
      <p:sp>
        <p:nvSpPr>
          <p:cNvPr id="10" name="WordArt 5"/>
          <p:cNvSpPr>
            <a:spLocks noChangeArrowheads="1" noChangeShapeType="1" noTextEdit="1"/>
          </p:cNvSpPr>
          <p:nvPr/>
        </p:nvSpPr>
        <p:spPr bwMode="auto">
          <a:xfrm rot="5400000">
            <a:off x="5012841" y="2789725"/>
            <a:ext cx="6597353" cy="1017908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ru-RU" sz="3600" kern="10" dirty="0" err="1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Суботник</a:t>
            </a:r>
            <a:endParaRPr lang="ru-RU" sz="3600" kern="10" dirty="0">
              <a:ln w="9525">
                <a:round/>
                <a:headEnd/>
                <a:tailEnd/>
              </a:ln>
              <a:solidFill>
                <a:srgbClr val="CC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 (фон) презентации &quot;Цветочная рамка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ychenik\Desktop\Що де Коли\SAM_1885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981450" cy="29860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95536" y="3717033"/>
            <a:ext cx="38164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Команда «Інтелектуали», яка посіла 4 місце у обласному конкурсі «Що? Де? Коли?»</a:t>
            </a:r>
            <a:endParaRPr lang="ru-RU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644008" y="240987"/>
            <a:ext cx="33843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Переможці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районного конкурсу 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Золоті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зерна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поезії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Шевченка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E:\Малюнки Шевченко\SAM_1881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72756" y="1568004"/>
            <a:ext cx="2393947" cy="1795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E:\Малюнки Шевченко\SAM_1877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05302" y="2243770"/>
            <a:ext cx="2759521" cy="1961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E:\Малюнки Шевченко\SAM_1882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11960" y="4365104"/>
            <a:ext cx="2448272" cy="201622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 rot="10800000" flipH="1" flipV="1">
            <a:off x="6588224" y="4613067"/>
            <a:ext cx="21602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Гамаль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Олена, учениця 10 класу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II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місце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Соколова Анастасія, учениця 11 класу                   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III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місце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 rot="10800000" flipV="1">
            <a:off x="1547664" y="4729829"/>
            <a:ext cx="259228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Мележик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Тетяна, учениця 10 класу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місце, а також Таня переможець  районної фотовиставки «Територія пригод», конкурсу «За чисту енергію»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 (фон) презентации &quot;Цветочная рамка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03648" y="181312"/>
            <a:ext cx="388843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РАЙОННИЙ КОНКУРС «ДРУЖАТЬ ДІТИ НА 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ПЛАНЕТІ</a:t>
            </a: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F:\Суспільно-гумант. профіль\P305094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528392" cy="31683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 rot="10800000" flipV="1">
            <a:off x="827584" y="4784592"/>
            <a:ext cx="22322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Переможець Лазарева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Крістіна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учениця 8 класу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868144" y="541940"/>
            <a:ext cx="28083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РАЙОННИЙ КОНКУРС 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«СЛОБОЖАНСЬКІ ДЗВОНИ ПЕРЕМОГИ»</a:t>
            </a: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3947065" cy="45905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 (фон) презентации &quot;Цветочная рамка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 rot="10800000" flipV="1">
            <a:off x="899592" y="477869"/>
            <a:ext cx="73803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Районний конкурс писанкарства «Українська Великодня писанка - 2014»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:\фото малюнки\SAM_1889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5555" y="1160748"/>
            <a:ext cx="2736304" cy="2664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F:\фото малюнки\SAM_1890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96752"/>
            <a:ext cx="3312368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фото малюнки\SAM_1891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2736304" cy="2708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фото малюнки\SAM_1892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00092" y="3537017"/>
            <a:ext cx="2736303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203848" y="1556792"/>
            <a:ext cx="1944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err="1"/>
              <a:t>Габрук</a:t>
            </a:r>
            <a:r>
              <a:rPr lang="uk-UA" dirty="0"/>
              <a:t> Вероніка                                                                  Іваницька Владислава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4509120"/>
            <a:ext cx="1440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/>
              <a:t> </a:t>
            </a:r>
            <a:r>
              <a:rPr lang="uk-UA" dirty="0" err="1"/>
              <a:t>Ємцова</a:t>
            </a:r>
            <a:r>
              <a:rPr lang="uk-UA" dirty="0"/>
              <a:t> Анастасія                                                                  Березовська </a:t>
            </a:r>
            <a:r>
              <a:rPr lang="uk-UA" dirty="0" err="1"/>
              <a:t>Арина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 (фон) презентации &quot;Цветочная рамка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55576" y="404664"/>
            <a:ext cx="61206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Районний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конкурс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дитячої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творчості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Очима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дитини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 бюджет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країни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:\фото малюнки\SAM_1887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4162425" cy="36724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 rot="10800000" flipV="1">
            <a:off x="870638" y="5272327"/>
            <a:ext cx="22921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Муравицька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Карина, 4 клас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95936" y="1340768"/>
            <a:ext cx="51480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Районний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конкурс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малюнків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плакатів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Мій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біль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Чорнобиль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F:\фото малюнки\SAM_1886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20245" y="2272644"/>
            <a:ext cx="3663950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139952" y="6021288"/>
            <a:ext cx="30243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Василенко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Емма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7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 (фон) презентации &quot;Цветочная рамка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фото малюнки\SAM_1888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143"/>
          <a:stretch>
            <a:fillRect/>
          </a:stretch>
        </p:blipFill>
        <p:spPr bwMode="auto">
          <a:xfrm>
            <a:off x="4572001" y="1268760"/>
            <a:ext cx="4176464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 rot="10800000" flipV="1">
            <a:off x="2555776" y="5877272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Переможець конкурсу Козачок Анастасія, 4 клас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619672" y="332656"/>
            <a:ext cx="61206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Районний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конкурс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дитячої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творчості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Очима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дитини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 бюджет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країни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att3.i.ua/attach/sent-mail/534b86c1eb7f/2/img933.jpg?I=cFV6lFB6bIpum4uGk6NrhA%3D%3D"/>
          <p:cNvPicPr>
            <a:picLocks noChangeAspect="1" noChangeArrowheads="1"/>
          </p:cNvPicPr>
          <p:nvPr/>
        </p:nvPicPr>
        <p:blipFill>
          <a:blip r:embed="rId4" cstate="print"/>
          <a:srcRect b="16276"/>
          <a:stretch>
            <a:fillRect/>
          </a:stretch>
        </p:blipFill>
        <p:spPr bwMode="auto">
          <a:xfrm>
            <a:off x="971600" y="1124744"/>
            <a:ext cx="3363374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Шаблон (фон) презентации &quot;Цветочная рамка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3635896" y="0"/>
            <a:ext cx="3528392" cy="1700808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Які якості потрібно виховати в учнів, щоб сформувати успішну людину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39952" y="5943600"/>
            <a:ext cx="3312368" cy="914400"/>
          </a:xfrm>
          <a:prstGeom prst="roundRect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Державні стандарти </a:t>
            </a:r>
          </a:p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Діяльнісні технології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Блок-схема: внутренняя память 6"/>
          <p:cNvSpPr/>
          <p:nvPr/>
        </p:nvSpPr>
        <p:spPr>
          <a:xfrm>
            <a:off x="5148064" y="1844824"/>
            <a:ext cx="3312368" cy="3672408"/>
          </a:xfrm>
          <a:prstGeom prst="flowChartInternalStorage">
            <a:avLst/>
          </a:prstGeom>
          <a:solidFill>
            <a:srgbClr val="FF33CC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sz="2400" b="1" dirty="0" smtClean="0">
                <a:solidFill>
                  <a:schemeClr val="tx1"/>
                </a:solidFill>
              </a:rPr>
              <a:t>Володіння ПК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chemeClr val="tx1"/>
                </a:solidFill>
              </a:rPr>
              <a:t> Знання сучасних інноваційних технологій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chemeClr val="tx1"/>
                </a:solidFill>
              </a:rPr>
              <a:t> Виховання інформаційної і комунікаційної культури</a:t>
            </a:r>
          </a:p>
          <a:p>
            <a:pPr>
              <a:buFont typeface="Wingdings" pitchFamily="2" charset="2"/>
              <a:buChar char="Ø"/>
            </a:pPr>
            <a:endParaRPr lang="uk-UA" sz="2400" dirty="0" smtClean="0"/>
          </a:p>
          <a:p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67544" y="476672"/>
            <a:ext cx="3024336" cy="122413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Компетентності за міжнародними стандартами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700808"/>
            <a:ext cx="3672408" cy="4680520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chemeClr val="tx1"/>
                </a:solidFill>
              </a:rPr>
              <a:t>Мотивація до самовдосконалення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chemeClr val="tx1"/>
                </a:solidFill>
              </a:rPr>
              <a:t>Розвиток особистих якостей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chemeClr val="tx1"/>
                </a:solidFill>
              </a:rPr>
              <a:t>Вільне володіння іноземними мовами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chemeClr val="tx1"/>
                </a:solidFill>
              </a:rPr>
              <a:t>Мотивація до постійного навчання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chemeClr val="tx1"/>
                </a:solidFill>
              </a:rPr>
              <a:t>Уміння спілкування та обміну досвідом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chemeClr val="tx1"/>
                </a:solidFill>
              </a:rPr>
              <a:t>Виховання здатності до об'єктивного самооцінювання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chemeClr val="tx1"/>
                </a:solidFill>
              </a:rPr>
              <a:t>Здатність до самоконтролю</a:t>
            </a:r>
          </a:p>
          <a:p>
            <a:pPr marL="342900" indent="-342900">
              <a:buAutoNum type="arabicPeriod"/>
            </a:pPr>
            <a:r>
              <a:rPr lang="uk-UA" sz="2000" b="1" dirty="0" smtClean="0">
                <a:solidFill>
                  <a:schemeClr val="tx1"/>
                </a:solidFill>
              </a:rPr>
              <a:t>Розвиток адаптаційних якостей</a:t>
            </a:r>
          </a:p>
          <a:p>
            <a:pPr marL="342900" indent="-342900" algn="ctr"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0-tub-ua.yandex.net/i?id=288414324-06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430887"/>
            <a:ext cx="799288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Відповідно</a:t>
            </a:r>
            <a:r>
              <a:rPr kumimoji="0" lang="uk-UA" sz="28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Державного стандарту початкової освіти: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введення з 1 класу іноземної мови,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ознайомлення молодших школярів з інформаційно-комунікаційними технологіями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Необхідно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памятати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: в ранньому віці рівний старт до навчання у школі є запорукою подальших шкільних успіхів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Сучасний учитель школи І ступеня повинен «озброїти» дитину високим рівнем грамотності, навичками критичного мислення, сприяти розвитку її здоров’я і благополуччя, створити умови для розкриття потенціалу кожної дитини. 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wasser0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кутник 5"/>
          <p:cNvSpPr/>
          <p:nvPr/>
        </p:nvSpPr>
        <p:spPr>
          <a:xfrm>
            <a:off x="0" y="3857628"/>
            <a:ext cx="93746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000" b="1" i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Дякую за увагу!</a:t>
            </a:r>
            <a:endParaRPr lang="ru-RU" sz="8000" b="1" i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Picture 10" descr="bloemen_00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99075">
            <a:off x="4286248" y="5429264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bloemen_00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31788">
            <a:off x="3786182" y="5610225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bloemen_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46653">
            <a:off x="4424087" y="5441971"/>
            <a:ext cx="1066800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bloemen_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33040">
            <a:off x="3894254" y="5297897"/>
            <a:ext cx="1066800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bloemen_00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478194">
            <a:off x="3489058" y="5524920"/>
            <a:ext cx="1066800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0-tub-ua.yandex.net/i?id=288414324-06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35696" y="393920"/>
            <a:ext cx="684076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Тому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навчально-виховний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процес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школі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спрямовано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розвиток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активності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самостійності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творчих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можливостей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кожного школяра,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оскільки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суспільство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потребує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особистостей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здатних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свідомо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діяти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приймати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власні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рішення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швидко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адаптуватися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змін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627784" y="3016186"/>
            <a:ext cx="576064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Сьогодні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акценти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освіті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із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засвоєння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фактів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переміщуються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оволодіння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способами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взаємодії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світом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може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призвести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змін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характері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навчального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процесу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діяльності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учнів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0-tub-ua.yandex.net/i?id=288414324-06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55776" y="399109"/>
            <a:ext cx="583264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Основною </a:t>
            </a:r>
            <a:r>
              <a:rPr kumimoji="0" lang="ru-RU" sz="2800" b="0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особливістю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нового Державного стандарту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орієнтація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вимог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рівня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підготовки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випускників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досягнення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компетентностей.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63688" y="2821109"/>
            <a:ext cx="698477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Зокрема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у новому Державному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стандарті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базової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повної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загальної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середньої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освіти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читаємо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Діяльнісний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підхід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спрямований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розвиток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умінь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навичок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застосування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здобутих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знань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практичних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ситуаціях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пошук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шляхів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інтеграції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соціокультурного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та природного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середовища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0-tub-ua.yandex.net/i?id=288414324-06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47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ятно 2 7"/>
          <p:cNvSpPr/>
          <p:nvPr/>
        </p:nvSpPr>
        <p:spPr>
          <a:xfrm>
            <a:off x="0" y="0"/>
            <a:ext cx="4283968" cy="213285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громадянська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компетентність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ятно 2 8"/>
          <p:cNvSpPr/>
          <p:nvPr/>
        </p:nvSpPr>
        <p:spPr>
          <a:xfrm>
            <a:off x="4355976" y="0"/>
            <a:ext cx="4788024" cy="16288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chemeClr val="accent2"/>
                </a:solidFill>
              </a:rPr>
              <a:t>загальнокультурна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компетентність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15" name="Пятно 2 14"/>
          <p:cNvSpPr/>
          <p:nvPr/>
        </p:nvSpPr>
        <p:spPr>
          <a:xfrm>
            <a:off x="0" y="2060848"/>
            <a:ext cx="4067944" cy="1728192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chemeClr val="accent2"/>
                </a:solidFill>
              </a:rPr>
              <a:t>здоров’язбережувальна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</a:rPr>
              <a:t>компетентність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16" name="Пятно 2 15"/>
          <p:cNvSpPr/>
          <p:nvPr/>
        </p:nvSpPr>
        <p:spPr>
          <a:xfrm>
            <a:off x="3923928" y="1484784"/>
            <a:ext cx="4824536" cy="144016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)</a:t>
            </a:r>
            <a:r>
              <a:rPr lang="ru-RU" b="1" dirty="0" err="1" smtClean="0">
                <a:solidFill>
                  <a:schemeClr val="accent2"/>
                </a:solidFill>
              </a:rPr>
              <a:t>нформаційно-комунікаційна</a:t>
            </a: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 err="1">
                <a:solidFill>
                  <a:schemeClr val="accent2"/>
                </a:solidFill>
              </a:rPr>
              <a:t>компетентність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7" name="Пятно 2 16"/>
          <p:cNvSpPr/>
          <p:nvPr/>
        </p:nvSpPr>
        <p:spPr>
          <a:xfrm>
            <a:off x="0" y="3717032"/>
            <a:ext cx="3995936" cy="1872208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schemeClr val="accent2"/>
                </a:solidFill>
              </a:rPr>
              <a:t>ключова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  <a:r>
              <a:rPr lang="ru-RU" b="1" dirty="0" err="1">
                <a:solidFill>
                  <a:schemeClr val="accent2"/>
                </a:solidFill>
              </a:rPr>
              <a:t>компетентність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9" name="Пятно 2 18"/>
          <p:cNvSpPr/>
          <p:nvPr/>
        </p:nvSpPr>
        <p:spPr>
          <a:xfrm>
            <a:off x="3851920" y="2780928"/>
            <a:ext cx="4248472" cy="1368152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/>
                </a:solidFill>
              </a:rPr>
              <a:t>) </a:t>
            </a:r>
            <a:r>
              <a:rPr lang="ru-RU" dirty="0" err="1">
                <a:solidFill>
                  <a:schemeClr val="accent2"/>
                </a:solidFill>
              </a:rPr>
              <a:t>комунікативна</a:t>
            </a:r>
            <a:r>
              <a:rPr lang="ru-RU" dirty="0">
                <a:solidFill>
                  <a:schemeClr val="accent2"/>
                </a:solidFill>
              </a:rPr>
              <a:t> </a:t>
            </a:r>
            <a:r>
              <a:rPr lang="ru-RU" dirty="0" err="1">
                <a:solidFill>
                  <a:schemeClr val="accent2"/>
                </a:solidFill>
              </a:rPr>
              <a:t>компетентність</a:t>
            </a:r>
            <a:r>
              <a:rPr lang="ru-RU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0" name="Пятно 2 19"/>
          <p:cNvSpPr/>
          <p:nvPr/>
        </p:nvSpPr>
        <p:spPr>
          <a:xfrm>
            <a:off x="0" y="5517232"/>
            <a:ext cx="4427984" cy="1872208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предметна (</a:t>
            </a:r>
            <a:r>
              <a:rPr lang="ru-RU" b="1" dirty="0" err="1">
                <a:solidFill>
                  <a:schemeClr val="accent2"/>
                </a:solidFill>
              </a:rPr>
              <a:t>галузева</a:t>
            </a:r>
            <a:r>
              <a:rPr lang="ru-RU" b="1" dirty="0">
                <a:solidFill>
                  <a:schemeClr val="accent2"/>
                </a:solidFill>
              </a:rPr>
              <a:t>) </a:t>
            </a:r>
            <a:r>
              <a:rPr lang="ru-RU" b="1" dirty="0" err="1">
                <a:solidFill>
                  <a:schemeClr val="accent2"/>
                </a:solidFill>
              </a:rPr>
              <a:t>компетентність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1" name="Пятно 2 20"/>
          <p:cNvSpPr/>
          <p:nvPr/>
        </p:nvSpPr>
        <p:spPr>
          <a:xfrm>
            <a:off x="3419872" y="4077072"/>
            <a:ext cx="5112568" cy="1584176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schemeClr val="accent2"/>
                </a:solidFill>
              </a:rPr>
              <a:t>проектно-технологічна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  <a:r>
              <a:rPr lang="ru-RU" b="1" dirty="0" err="1">
                <a:solidFill>
                  <a:schemeClr val="accent2"/>
                </a:solidFill>
              </a:rPr>
              <a:t>компетентність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2" name="Пятно 2 21"/>
          <p:cNvSpPr/>
          <p:nvPr/>
        </p:nvSpPr>
        <p:spPr>
          <a:xfrm>
            <a:off x="4211960" y="5589240"/>
            <a:ext cx="4464496" cy="163448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schemeClr val="accent2"/>
                </a:solidFill>
              </a:rPr>
              <a:t>соціальна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  <a:r>
              <a:rPr lang="ru-RU" b="1" dirty="0" err="1">
                <a:solidFill>
                  <a:schemeClr val="accent2"/>
                </a:solidFill>
              </a:rPr>
              <a:t>компетентність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5450" y="17859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353425" cy="14652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3600" b="1">
                <a:solidFill>
                  <a:srgbClr val="4D4D4D"/>
                </a:solidFill>
              </a:rPr>
              <a:t>Державний стандарт включає </a:t>
            </a:r>
          </a:p>
          <a:p>
            <a:pPr algn="ctr">
              <a:spcBef>
                <a:spcPct val="50000"/>
              </a:spcBef>
              <a:defRPr/>
            </a:pPr>
            <a:r>
              <a:rPr lang="uk-UA" sz="3600" b="1">
                <a:solidFill>
                  <a:srgbClr val="4D4D4D"/>
                </a:solidFill>
              </a:rPr>
              <a:t>7 освітніх галузей</a:t>
            </a:r>
            <a:endParaRPr lang="ru-RU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Шаблоны презентаций &quot;Школьные 1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51520" y="880866"/>
            <a:ext cx="705678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Орієнтація</a:t>
            </a:r>
            <a:r>
              <a:rPr lang="ru-RU" sz="2800" b="1" u="sng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2800" b="1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досягнення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компетентностей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задає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принципово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іншу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логіку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організації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загальної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освіти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саме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логіку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вирішення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завдань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проблем, не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тільки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стільки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індивідуального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скільки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групового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парного,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колективного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характеру. Роль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чителя: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примушувати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мотивувати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їх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тієї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іншої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діяльності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формувати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потребу у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виконанні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тих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інших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завдань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сприяти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отриманню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досвіду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творчої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діяльності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емоційно-ціннісного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ставлення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знань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процесу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їх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отримання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675</TotalTime>
  <Words>849</Words>
  <Application>Microsoft Office PowerPoint</Application>
  <PresentationFormat>Экран (4:3)</PresentationFormat>
  <Paragraphs>125</Paragraphs>
  <Slides>40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Тема Office</vt:lpstr>
      <vt:lpstr>Поток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             Святковий концерт „ Учителеві жовтень усміхається…”  </vt:lpstr>
      <vt:lpstr>Слайд 22</vt:lpstr>
      <vt:lpstr>Слайд 23</vt:lpstr>
      <vt:lpstr>Всеукраїнський єдиний урок «Права людини»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АЛЛО</dc:creator>
  <cp:lastModifiedBy>АЛЛО</cp:lastModifiedBy>
  <cp:revision>24</cp:revision>
  <dcterms:created xsi:type="dcterms:W3CDTF">2014-04-23T08:32:49Z</dcterms:created>
  <dcterms:modified xsi:type="dcterms:W3CDTF">2014-04-25T08:02:03Z</dcterms:modified>
</cp:coreProperties>
</file>