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70" r:id="rId14"/>
    <p:sldId id="273" r:id="rId15"/>
    <p:sldId id="271" r:id="rId16"/>
    <p:sldId id="275" r:id="rId17"/>
    <p:sldId id="267" r:id="rId18"/>
    <p:sldId id="272" r:id="rId19"/>
    <p:sldId id="26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37" autoAdjust="0"/>
    <p:restoredTop sz="94660"/>
  </p:normalViewPr>
  <p:slideViewPr>
    <p:cSldViewPr>
      <p:cViewPr varScale="1">
        <p:scale>
          <a:sx n="65" d="100"/>
          <a:sy n="65" d="100"/>
        </p:scale>
        <p:origin x="-15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heel spokes="8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74;&#1110;&#1076;&#1082;&#1088;&#1080;&#1090;&#1080;&#1081;%20&#1091;&#1088;&#1086;&#1082;\&#1071;&#1087;&#1086;&#1085;&#1089;&#1082;&#1072;&#1103;-&#1101;&#1090;&#1085;&#1080;&#1095;&#1077;&#1089;&#1082;&#1072;&#1103;-&#1084;&#1091;&#1079;&#1099;&#1082;&#1072;-&#1041;&#1072;&#1084;&#1073;&#1091;&#1082;&#1086;&#1074;&#1072;&#1103;-&#1092;&#1083;&#1077;&#1081;&#1090;&#1072;---2-OST-&#1052;&#1077;&#1084;&#1091;&#1072;&#1088;&#1099;-&#1043;&#1077;&#1081;&#1096;&#1080;(muzofon.com).mp3" TargetMode="Externa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2358018" cy="5214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571480"/>
            <a:ext cx="6643734" cy="385765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Тема. Подорож до Японії.</a:t>
            </a:r>
            <a:b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Творчість </a:t>
            </a:r>
            <a:r>
              <a:rPr lang="uk-UA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Мацуо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Басьо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Хоку – поезія загадки, пізнання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Воїн - самурай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298"/>
            <a:ext cx="8358214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Сад каміння 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2985"/>
            <a:ext cx="9144000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29048" cy="3511552"/>
          </a:xfrm>
        </p:spPr>
        <p:txBody>
          <a:bodyPr>
            <a:normAutofit/>
          </a:bodyPr>
          <a:lstStyle/>
          <a:p>
            <a:r>
              <a:rPr lang="uk-UA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Мацуо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Басьо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uk-UA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Манефуса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b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(1644 – 1694)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0"/>
            <a:ext cx="4929190" cy="6849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Японская-этническая-музыка-Бамбуковая-флейта---2-OST-Мемуары-Гейши(muzofon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57158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823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2000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256032">
              <a:buNone/>
            </a:pPr>
            <a:r>
              <a:rPr lang="ru-RU" sz="3200" dirty="0" err="1" smtClean="0"/>
              <a:t>Чи</a:t>
            </a:r>
            <a:r>
              <a:rPr lang="ru-RU" sz="3200" dirty="0" smtClean="0"/>
              <a:t> </a:t>
            </a:r>
            <a:r>
              <a:rPr lang="ru-RU" sz="3200" dirty="0" err="1" smtClean="0"/>
              <a:t>вм</a:t>
            </a:r>
            <a:r>
              <a:rPr lang="uk-UA" sz="3200" dirty="0" err="1" smtClean="0"/>
              <a:t>іє</a:t>
            </a:r>
            <a:r>
              <a:rPr lang="ru-RU" sz="3200" dirty="0" smtClean="0"/>
              <a:t>те </a:t>
            </a:r>
            <a:r>
              <a:rPr lang="ru-RU" sz="3200" dirty="0" err="1" smtClean="0"/>
              <a:t>ви</a:t>
            </a:r>
            <a:r>
              <a:rPr lang="ru-RU" sz="3200" dirty="0" smtClean="0"/>
              <a:t> </a:t>
            </a:r>
            <a:r>
              <a:rPr lang="ru-RU" sz="3200" dirty="0" err="1" smtClean="0"/>
              <a:t>уважно</a:t>
            </a:r>
            <a:r>
              <a:rPr lang="ru-RU" sz="3200" dirty="0" smtClean="0"/>
              <a:t> гостя </a:t>
            </a:r>
            <a:r>
              <a:rPr lang="ru-RU" sz="3200" dirty="0" err="1" smtClean="0"/>
              <a:t>слухати</a:t>
            </a:r>
            <a:r>
              <a:rPr lang="ru-RU" sz="3200" dirty="0" smtClean="0"/>
              <a:t> </a:t>
            </a:r>
            <a:r>
              <a:rPr lang="ru-RU" sz="3200" dirty="0" err="1" smtClean="0"/>
              <a:t>й</a:t>
            </a:r>
            <a:r>
              <a:rPr lang="ru-RU" sz="3200" dirty="0" smtClean="0"/>
              <a:t> </a:t>
            </a:r>
            <a:r>
              <a:rPr lang="ru-RU" sz="3200" dirty="0" err="1" smtClean="0"/>
              <a:t>швидко</a:t>
            </a:r>
            <a:r>
              <a:rPr lang="ru-RU" sz="3200" dirty="0" smtClean="0"/>
              <a:t> </a:t>
            </a:r>
            <a:r>
              <a:rPr lang="ru-RU" sz="3200" dirty="0" err="1" smtClean="0"/>
              <a:t>відповідати</a:t>
            </a:r>
            <a:r>
              <a:rPr lang="ru-RU" sz="3200" dirty="0" smtClean="0"/>
              <a:t>, </a:t>
            </a:r>
            <a:r>
              <a:rPr lang="ru-RU" sz="3200" dirty="0" err="1" smtClean="0"/>
              <a:t>Мацуо</a:t>
            </a:r>
            <a:r>
              <a:rPr lang="ru-RU" sz="3200" dirty="0" smtClean="0"/>
              <a:t> </a:t>
            </a:r>
            <a:r>
              <a:rPr lang="ru-RU" sz="3200" dirty="0" err="1" smtClean="0"/>
              <a:t>Басьо</a:t>
            </a:r>
            <a:r>
              <a:rPr lang="ru-RU" sz="3200" dirty="0" smtClean="0"/>
              <a:t> </a:t>
            </a:r>
            <a:r>
              <a:rPr lang="ru-RU" sz="3200" dirty="0" err="1" smtClean="0"/>
              <a:t>захоче</a:t>
            </a:r>
            <a:r>
              <a:rPr lang="ru-RU" sz="3200" dirty="0" smtClean="0"/>
              <a:t> </a:t>
            </a:r>
            <a:r>
              <a:rPr lang="ru-RU" sz="3200" dirty="0" err="1" smtClean="0"/>
              <a:t>взнати</a:t>
            </a:r>
            <a:r>
              <a:rPr lang="ru-RU" sz="3200" dirty="0" smtClean="0"/>
              <a:t>?!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Задача: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500314"/>
            <a:ext cx="4357686" cy="4357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785794"/>
            <a:ext cx="4643470" cy="2357454"/>
          </a:xfrm>
        </p:spPr>
        <p:txBody>
          <a:bodyPr>
            <a:noAutofit/>
          </a:bodyPr>
          <a:lstStyle/>
          <a:p>
            <a:r>
              <a:rPr lang="uk-UA" sz="4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Дуже працьовиті дорослі і діти ідуть рис саджати…</a:t>
            </a:r>
            <a:endParaRPr lang="ru-RU" sz="4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256032">
              <a:spcBef>
                <a:spcPts val="0"/>
              </a:spcBef>
              <a:buNone/>
            </a:pPr>
            <a:r>
              <a:rPr lang="uk-U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Перлина полюбляє ховатись у непоказній оболонці.                 </a:t>
            </a:r>
          </a:p>
          <a:p>
            <a:pPr>
              <a:buNone/>
            </a:pPr>
            <a:r>
              <a:rPr lang="uk-U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Японське </a:t>
            </a:r>
            <a:r>
              <a:rPr lang="uk-UA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прислів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uk-UA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Епіграф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71811"/>
            <a:ext cx="9144000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місту 1"/>
          <p:cNvSpPr>
            <a:spLocks noGrp="1"/>
          </p:cNvSpPr>
          <p:nvPr>
            <p:ph idx="1"/>
          </p:nvPr>
        </p:nvSpPr>
        <p:spPr>
          <a:xfrm>
            <a:off x="467544" y="908720"/>
            <a:ext cx="8219256" cy="5098571"/>
          </a:xfrm>
        </p:spPr>
        <p:txBody>
          <a:bodyPr/>
          <a:lstStyle/>
          <a:p>
            <a:pPr marL="109728" indent="0">
              <a:buNone/>
            </a:pPr>
            <a:r>
              <a:rPr lang="uk-UA" dirty="0" smtClean="0"/>
              <a:t>Задача:</a:t>
            </a:r>
          </a:p>
          <a:p>
            <a:pPr marL="109728" indent="0">
              <a:buNone/>
            </a:pPr>
            <a:r>
              <a:rPr lang="uk-UA" dirty="0" smtClean="0"/>
              <a:t>Малюємо словами, уявляємо прочитане </a:t>
            </a:r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1991446"/>
            <a:ext cx="4389882" cy="4389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713556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Характерні ознаки хоку:</a:t>
            </a:r>
          </a:p>
          <a:p>
            <a:r>
              <a:rPr lang="uk-UA" dirty="0" smtClean="0"/>
              <a:t> постійна </a:t>
            </a:r>
            <a:r>
              <a:rPr lang="uk-UA" dirty="0" smtClean="0"/>
              <a:t>кількість</a:t>
            </a:r>
            <a:r>
              <a:rPr lang="en-US" dirty="0" smtClean="0"/>
              <a:t> </a:t>
            </a:r>
            <a:r>
              <a:rPr lang="uk-UA" dirty="0" smtClean="0"/>
              <a:t>рядків</a:t>
            </a:r>
            <a:r>
              <a:rPr lang="uk-UA" dirty="0" smtClean="0"/>
              <a:t> </a:t>
            </a:r>
            <a:r>
              <a:rPr lang="uk-UA" dirty="0" smtClean="0"/>
              <a:t>(17 складів: 5+7+5);</a:t>
            </a:r>
          </a:p>
          <a:p>
            <a:r>
              <a:rPr lang="uk-UA" dirty="0" smtClean="0"/>
              <a:t>стислість;</a:t>
            </a:r>
          </a:p>
          <a:p>
            <a:r>
              <a:rPr lang="uk-UA" dirty="0" smtClean="0"/>
              <a:t>увага до деталей;</a:t>
            </a:r>
          </a:p>
          <a:p>
            <a:r>
              <a:rPr lang="uk-UA" dirty="0" smtClean="0"/>
              <a:t>глибокий філософський зміст;</a:t>
            </a:r>
          </a:p>
          <a:p>
            <a:r>
              <a:rPr lang="uk-UA" dirty="0" err="1" smtClean="0"/>
              <a:t>“сезонні”</a:t>
            </a:r>
            <a:r>
              <a:rPr lang="uk-UA" dirty="0" smtClean="0"/>
              <a:t> слова.</a:t>
            </a:r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Хоку – неримований трирядковий вірш у Японській поезії.</a:t>
            </a:r>
            <a:endParaRPr lang="ru-RU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256032">
              <a:spcBef>
                <a:spcPts val="0"/>
              </a:spcBef>
              <a:buNone/>
            </a:pPr>
            <a:r>
              <a:rPr lang="uk-UA" sz="3200" dirty="0" smtClean="0"/>
              <a:t>Вірші з другом прочитай, </a:t>
            </a:r>
            <a:r>
              <a:rPr lang="uk-UA" sz="3200" dirty="0" err="1" smtClean="0"/>
              <a:t>“сезонні”</a:t>
            </a:r>
            <a:r>
              <a:rPr lang="uk-UA" sz="3200" dirty="0" smtClean="0"/>
              <a:t> слова розпізнай!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Задача: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2095500"/>
            <a:ext cx="47625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785926"/>
            <a:ext cx="8686800" cy="4221365"/>
          </a:xfrm>
        </p:spPr>
        <p:txBody>
          <a:bodyPr/>
          <a:lstStyle/>
          <a:p>
            <a:r>
              <a:rPr lang="uk-UA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Хоку не можна складати з різних шматків його треба кувати як золото.</a:t>
            </a:r>
          </a:p>
          <a:p>
            <a:r>
              <a:rPr lang="uk-UA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Терпіння – це життєвий скарб.</a:t>
            </a:r>
          </a:p>
          <a:p>
            <a:r>
              <a:rPr lang="uk-UA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Холодний чай і холодний рис терпимі, а холодний погляд і холодні слова нестерпні</a:t>
            </a:r>
            <a:r>
              <a:rPr lang="uk-UA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14290"/>
            <a:ext cx="8229600" cy="1143000"/>
          </a:xfrm>
        </p:spPr>
        <p:txBody>
          <a:bodyPr>
            <a:noAutofit/>
          </a:bodyPr>
          <a:lstStyle/>
          <a:p>
            <a:r>
              <a:rPr lang="uk-UA" sz="6000" i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Японці переконані: </a:t>
            </a:r>
            <a:r>
              <a:rPr lang="uk-UA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/>
              <a:t>Будь </a:t>
            </a:r>
            <a:r>
              <a:rPr lang="ru-RU" sz="3200" b="1" dirty="0" err="1" smtClean="0"/>
              <a:t>уважним</a:t>
            </a:r>
            <a:r>
              <a:rPr lang="ru-RU" sz="3200" b="1" dirty="0" smtClean="0"/>
              <a:t>! </a:t>
            </a:r>
          </a:p>
          <a:p>
            <a:pPr>
              <a:buNone/>
            </a:pPr>
            <a:r>
              <a:rPr lang="ru-RU" sz="3200" b="1" dirty="0" smtClean="0"/>
              <a:t>Все </a:t>
            </a:r>
            <a:r>
              <a:rPr lang="ru-RU" sz="3200" b="1" dirty="0" err="1" smtClean="0"/>
              <a:t>п</a:t>
            </a:r>
            <a:r>
              <a:rPr lang="uk-UA" sz="3200" b="1" dirty="0" err="1" smtClean="0"/>
              <a:t>ідмічай</a:t>
            </a:r>
            <a:r>
              <a:rPr lang="uk-UA" sz="3200" b="1" dirty="0" smtClean="0"/>
              <a:t>!</a:t>
            </a:r>
          </a:p>
          <a:p>
            <a:pPr>
              <a:buNone/>
            </a:pPr>
            <a:r>
              <a:rPr lang="uk-UA" sz="3200" b="1" dirty="0" smtClean="0"/>
              <a:t>Таємницю японських слів відкривай!</a:t>
            </a:r>
            <a:endParaRPr lang="ru-RU" sz="32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Задача: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7318" y="2881318"/>
            <a:ext cx="3976682" cy="3976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60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6357950" cy="2857496"/>
          </a:xfrm>
        </p:spPr>
        <p:txBody>
          <a:bodyPr>
            <a:normAutofit/>
          </a:bodyPr>
          <a:lstStyle/>
          <a:p>
            <a:pPr algn="ctr"/>
            <a:r>
              <a:rPr lang="uk-UA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Звичаї, традиції, культура Японії, країни вранішнього сонця</a:t>
            </a:r>
            <a:endParaRPr lang="ru-RU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500174"/>
            <a:ext cx="3857652" cy="1714512"/>
          </a:xfrm>
        </p:spPr>
        <p:txBody>
          <a:bodyPr>
            <a:noAutofit/>
          </a:bodyPr>
          <a:lstStyle/>
          <a:p>
            <a:r>
              <a:rPr lang="uk-UA" sz="4000" dirty="0" smtClean="0"/>
              <a:t>Кімоно – традиційне національне вбрання</a:t>
            </a:r>
            <a:endParaRPr lang="ru-RU" sz="4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10" y="0"/>
            <a:ext cx="4762490" cy="7143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7148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uk-UA" sz="4800" dirty="0" smtClean="0">
                <a:solidFill>
                  <a:srgbClr val="FFFF00"/>
                </a:solidFill>
              </a:rPr>
              <a:t>Милування квітучою </a:t>
            </a:r>
            <a:r>
              <a:rPr lang="uk-UA" sz="4800" dirty="0" err="1" smtClean="0">
                <a:solidFill>
                  <a:srgbClr val="FFFF00"/>
                </a:solidFill>
              </a:rPr>
              <a:t>сакурою</a:t>
            </a:r>
            <a:r>
              <a:rPr lang="uk-UA" sz="4800" dirty="0" smtClean="0">
                <a:solidFill>
                  <a:srgbClr val="FFFF00"/>
                </a:solidFill>
              </a:rPr>
              <a:t> </a:t>
            </a:r>
            <a:br>
              <a:rPr lang="uk-UA" sz="4800" dirty="0" smtClean="0">
                <a:solidFill>
                  <a:srgbClr val="FFFF00"/>
                </a:solidFill>
              </a:rPr>
            </a:br>
            <a:r>
              <a:rPr lang="uk-UA" sz="4800" dirty="0" smtClean="0">
                <a:solidFill>
                  <a:srgbClr val="FFFF00"/>
                </a:solidFill>
              </a:rPr>
              <a:t>(дикою вишнею)</a:t>
            </a:r>
            <a:endParaRPr lang="ru-RU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071546"/>
          </a:xfrm>
        </p:spPr>
        <p:txBody>
          <a:bodyPr>
            <a:noAutofit/>
          </a:bodyPr>
          <a:lstStyle/>
          <a:p>
            <a:r>
              <a:rPr lang="uk-UA" sz="4400" dirty="0" smtClean="0">
                <a:solidFill>
                  <a:schemeClr val="bg1"/>
                </a:solidFill>
              </a:rPr>
              <a:t>Чайна церемонія ( </a:t>
            </a:r>
            <a:r>
              <a:rPr lang="uk-UA" sz="4400" dirty="0" err="1" smtClean="0">
                <a:solidFill>
                  <a:schemeClr val="bg1"/>
                </a:solidFill>
              </a:rPr>
              <a:t>тя-но-ю</a:t>
            </a:r>
            <a:r>
              <a:rPr lang="uk-UA" sz="4400" dirty="0" smtClean="0">
                <a:solidFill>
                  <a:schemeClr val="bg1"/>
                </a:solidFill>
              </a:rPr>
              <a:t>) 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298"/>
            <a:ext cx="5572164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Мистецтво ікебани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7604" y="0"/>
            <a:ext cx="35863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000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Нецке</a:t>
            </a:r>
            <a:r>
              <a:rPr lang="uk-UA" sz="40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японська мініатюрна скульптура</a:t>
            </a:r>
            <a:endParaRPr lang="ru-RU" sz="40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1" y="1260413"/>
            <a:ext cx="4214810" cy="559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857364"/>
            <a:ext cx="407196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5000628" cy="3214686"/>
          </a:xfrm>
        </p:spPr>
        <p:txBody>
          <a:bodyPr>
            <a:normAutofit fontScale="90000"/>
          </a:bodyPr>
          <a:lstStyle/>
          <a:p>
            <a:r>
              <a:rPr lang="uk-UA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Оригамі</a:t>
            </a:r>
            <a:r>
              <a:rPr lang="uk-UA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мистецтво складання фігурок з аркушів паперу</a:t>
            </a:r>
            <a:endParaRPr lang="ru-RU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14686"/>
            <a:ext cx="4429124" cy="368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7733" y="0"/>
            <a:ext cx="4176267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3214686"/>
            <a:ext cx="4786314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Другая 4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EF9297"/>
      </a:accent1>
      <a:accent2>
        <a:srgbClr val="F2A3A7"/>
      </a:accent2>
      <a:accent3>
        <a:srgbClr val="E54A52"/>
      </a:accent3>
      <a:accent4>
        <a:srgbClr val="E54A52"/>
      </a:accent4>
      <a:accent5>
        <a:srgbClr val="EF9297"/>
      </a:accent5>
      <a:accent6>
        <a:srgbClr val="7D3C4A"/>
      </a:accent6>
      <a:hlink>
        <a:srgbClr val="E54A52"/>
      </a:hlink>
      <a:folHlink>
        <a:srgbClr val="E54A52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65</TotalTime>
  <Words>198</Words>
  <Application>Microsoft Office PowerPoint</Application>
  <PresentationFormat>Екран (4:3)</PresentationFormat>
  <Paragraphs>39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19</vt:i4>
      </vt:variant>
    </vt:vector>
  </HeadingPairs>
  <TitlesOfParts>
    <vt:vector size="20" baseType="lpstr">
      <vt:lpstr>Открытая</vt:lpstr>
      <vt:lpstr>  Тема. Подорож до Японії.  Творчість Мацуо Басьо.  Хоку – поезія загадки, пізнання</vt:lpstr>
      <vt:lpstr>Задача:</vt:lpstr>
      <vt:lpstr>Звичаї, традиції, культура Японії, країни вранішнього сонця</vt:lpstr>
      <vt:lpstr>Кімоно – традиційне національне вбрання</vt:lpstr>
      <vt:lpstr>Милування квітучою сакурою  (дикою вишнею)</vt:lpstr>
      <vt:lpstr>Чайна церемонія ( тя-но-ю) </vt:lpstr>
      <vt:lpstr>Мистецтво ікебани</vt:lpstr>
      <vt:lpstr>Нецке – японська мініатюрна скульптура</vt:lpstr>
      <vt:lpstr>Оригамі – мистецтво складання фігурок з аркушів паперу</vt:lpstr>
      <vt:lpstr>Воїн - самурай</vt:lpstr>
      <vt:lpstr>Сад каміння </vt:lpstr>
      <vt:lpstr>Мацуо Басьо (Манефуса) (1644 – 1694)</vt:lpstr>
      <vt:lpstr>Задача:</vt:lpstr>
      <vt:lpstr>Дуже працьовиті дорослі і діти ідуть рис саджати…</vt:lpstr>
      <vt:lpstr>Епіграф</vt:lpstr>
      <vt:lpstr>Презентація PowerPoint</vt:lpstr>
      <vt:lpstr>Хоку – неримований трирядковий вірш у Японській поезії.</vt:lpstr>
      <vt:lpstr>Задача:</vt:lpstr>
      <vt:lpstr>Японці переконані: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Тема. Подорож до Японії.  Творчість Мацуо Басьо.  Хоку – поезія загадки, пізнання</dc:title>
  <dc:creator>Yuliasha</dc:creator>
  <cp:lastModifiedBy>UserT</cp:lastModifiedBy>
  <cp:revision>4</cp:revision>
  <dcterms:created xsi:type="dcterms:W3CDTF">2012-02-13T19:38:53Z</dcterms:created>
  <dcterms:modified xsi:type="dcterms:W3CDTF">2012-02-16T13:44:56Z</dcterms:modified>
</cp:coreProperties>
</file>