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1" r:id="rId6"/>
    <p:sldId id="270" r:id="rId7"/>
    <p:sldId id="271" r:id="rId8"/>
    <p:sldId id="272" r:id="rId9"/>
    <p:sldId id="259" r:id="rId10"/>
    <p:sldId id="262" r:id="rId11"/>
    <p:sldId id="265" r:id="rId12"/>
    <p:sldId id="263" r:id="rId13"/>
    <p:sldId id="266" r:id="rId14"/>
    <p:sldId id="267" r:id="rId15"/>
    <p:sldId id="269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1243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4CB701-9A4C-41F9-97BE-413BB165B63D}" type="doc">
      <dgm:prSet loTypeId="urn:microsoft.com/office/officeart/2005/8/layout/cycle2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CDF573E-D66F-4260-81FB-BED9023B1F9E}">
      <dgm:prSet phldrT="[Текст]" custT="1"/>
      <dgm:spPr/>
      <dgm:t>
        <a:bodyPr/>
        <a:lstStyle/>
        <a:p>
          <a:r>
            <a:rPr lang="uk-UA" sz="1800" dirty="0" smtClean="0"/>
            <a:t>Прийом дітей – 11-30</a:t>
          </a:r>
          <a:endParaRPr lang="ru-RU" sz="1800" dirty="0"/>
        </a:p>
      </dgm:t>
    </dgm:pt>
    <dgm:pt modelId="{1CA58D7F-ECAB-4383-B08F-C5F61F02C7C1}" type="parTrans" cxnId="{486EC540-DC81-4149-B2C5-6A7ADE45A52B}">
      <dgm:prSet/>
      <dgm:spPr/>
      <dgm:t>
        <a:bodyPr/>
        <a:lstStyle/>
        <a:p>
          <a:endParaRPr lang="ru-RU"/>
        </a:p>
      </dgm:t>
    </dgm:pt>
    <dgm:pt modelId="{A05A4B86-4410-4D7A-84C3-9D3487E8DC82}" type="sibTrans" cxnId="{486EC540-DC81-4149-B2C5-6A7ADE45A52B}">
      <dgm:prSet/>
      <dgm:spPr/>
      <dgm:t>
        <a:bodyPr/>
        <a:lstStyle/>
        <a:p>
          <a:endParaRPr lang="ru-RU"/>
        </a:p>
      </dgm:t>
    </dgm:pt>
    <dgm:pt modelId="{CD4BAE65-3A42-4681-903A-5D6EA33DD7C2}">
      <dgm:prSet phldrT="[Текст]" custT="1"/>
      <dgm:spPr/>
      <dgm:t>
        <a:bodyPr/>
        <a:lstStyle/>
        <a:p>
          <a:r>
            <a:rPr lang="uk-UA" sz="1800" dirty="0" smtClean="0"/>
            <a:t>Спортивна година, прогулянка</a:t>
          </a:r>
          <a:endParaRPr lang="ru-RU" sz="1800" dirty="0"/>
        </a:p>
      </dgm:t>
    </dgm:pt>
    <dgm:pt modelId="{1B20F063-3D51-41E3-9EF5-98EC9B72EA1F}" type="parTrans" cxnId="{2C09D0D0-1076-4E9F-810C-6951BE889E56}">
      <dgm:prSet/>
      <dgm:spPr/>
      <dgm:t>
        <a:bodyPr/>
        <a:lstStyle/>
        <a:p>
          <a:endParaRPr lang="ru-RU"/>
        </a:p>
      </dgm:t>
    </dgm:pt>
    <dgm:pt modelId="{B5EBF4B3-C2E6-49E0-AA4F-F985BE1AB45F}" type="sibTrans" cxnId="{2C09D0D0-1076-4E9F-810C-6951BE889E56}">
      <dgm:prSet/>
      <dgm:spPr/>
      <dgm:t>
        <a:bodyPr/>
        <a:lstStyle/>
        <a:p>
          <a:endParaRPr lang="ru-RU"/>
        </a:p>
      </dgm:t>
    </dgm:pt>
    <dgm:pt modelId="{E73443A9-7298-4226-A89B-F0EBC6358273}">
      <dgm:prSet phldrT="[Текст]" custT="1"/>
      <dgm:spPr/>
      <dgm:t>
        <a:bodyPr/>
        <a:lstStyle/>
        <a:p>
          <a:r>
            <a:rPr lang="uk-UA" sz="1800" dirty="0" smtClean="0"/>
            <a:t>Обід</a:t>
          </a:r>
          <a:endParaRPr lang="ru-RU" sz="1800" dirty="0"/>
        </a:p>
      </dgm:t>
    </dgm:pt>
    <dgm:pt modelId="{A0A1F9F8-72DF-4920-9EE2-E8512263A8DD}" type="parTrans" cxnId="{76A398AE-1EF8-43B8-BC7E-564F18CA00B7}">
      <dgm:prSet/>
      <dgm:spPr/>
      <dgm:t>
        <a:bodyPr/>
        <a:lstStyle/>
        <a:p>
          <a:endParaRPr lang="ru-RU"/>
        </a:p>
      </dgm:t>
    </dgm:pt>
    <dgm:pt modelId="{A6F9CEEB-D3D9-4D69-A047-E58A38EBDA8C}" type="sibTrans" cxnId="{76A398AE-1EF8-43B8-BC7E-564F18CA00B7}">
      <dgm:prSet/>
      <dgm:spPr/>
      <dgm:t>
        <a:bodyPr/>
        <a:lstStyle/>
        <a:p>
          <a:endParaRPr lang="ru-RU"/>
        </a:p>
      </dgm:t>
    </dgm:pt>
    <dgm:pt modelId="{201F40EC-BE62-4591-922E-D792353FDE8D}">
      <dgm:prSet phldrT="[Текст]" custT="1"/>
      <dgm:spPr/>
      <dgm:t>
        <a:bodyPr/>
        <a:lstStyle/>
        <a:p>
          <a:r>
            <a:rPr lang="uk-UA" sz="1800" dirty="0" smtClean="0"/>
            <a:t>Самопідготовка</a:t>
          </a:r>
          <a:endParaRPr lang="ru-RU" sz="1800" dirty="0"/>
        </a:p>
      </dgm:t>
    </dgm:pt>
    <dgm:pt modelId="{B6EADA2D-62E9-4223-93B5-C14575C4E235}" type="parTrans" cxnId="{783BE98E-197F-47A6-940D-9A30347BE366}">
      <dgm:prSet/>
      <dgm:spPr/>
      <dgm:t>
        <a:bodyPr/>
        <a:lstStyle/>
        <a:p>
          <a:endParaRPr lang="ru-RU"/>
        </a:p>
      </dgm:t>
    </dgm:pt>
    <dgm:pt modelId="{8E30A2F2-CF2B-4853-AD0E-031D4E5FD07F}" type="sibTrans" cxnId="{783BE98E-197F-47A6-940D-9A30347BE366}">
      <dgm:prSet/>
      <dgm:spPr/>
      <dgm:t>
        <a:bodyPr/>
        <a:lstStyle/>
        <a:p>
          <a:endParaRPr lang="ru-RU"/>
        </a:p>
      </dgm:t>
    </dgm:pt>
    <dgm:pt modelId="{1598FFF3-71DD-43AC-8298-F57E71250492}">
      <dgm:prSet phldrT="[Текст]" custT="1"/>
      <dgm:spPr/>
      <dgm:t>
        <a:bodyPr/>
        <a:lstStyle/>
        <a:p>
          <a:r>
            <a:rPr lang="uk-UA" sz="1800" dirty="0" smtClean="0"/>
            <a:t>Клубний час, прогулянка</a:t>
          </a:r>
          <a:endParaRPr lang="ru-RU" sz="1800" dirty="0"/>
        </a:p>
      </dgm:t>
    </dgm:pt>
    <dgm:pt modelId="{4CA5E9EE-24FD-47E2-8A31-4BB8745CED81}" type="parTrans" cxnId="{C478F236-D74A-4C8B-BC47-16A60B988C09}">
      <dgm:prSet/>
      <dgm:spPr/>
      <dgm:t>
        <a:bodyPr/>
        <a:lstStyle/>
        <a:p>
          <a:endParaRPr lang="ru-RU"/>
        </a:p>
      </dgm:t>
    </dgm:pt>
    <dgm:pt modelId="{435085E1-C1F3-4547-B5AC-2883467B5474}" type="sibTrans" cxnId="{C478F236-D74A-4C8B-BC47-16A60B988C09}">
      <dgm:prSet/>
      <dgm:spPr/>
      <dgm:t>
        <a:bodyPr/>
        <a:lstStyle/>
        <a:p>
          <a:endParaRPr lang="ru-RU"/>
        </a:p>
      </dgm:t>
    </dgm:pt>
    <dgm:pt modelId="{D860847E-447B-47C4-9DFF-0B23226022A2}">
      <dgm:prSet phldrT="[Текст]" custT="1"/>
      <dgm:spPr/>
      <dgm:t>
        <a:bodyPr/>
        <a:lstStyle/>
        <a:p>
          <a:r>
            <a:rPr lang="uk-UA" sz="1800" dirty="0" smtClean="0"/>
            <a:t>Повернення дітей додому</a:t>
          </a:r>
          <a:r>
            <a:rPr lang="uk-UA" sz="1800" i="1" dirty="0" smtClean="0"/>
            <a:t> – </a:t>
          </a:r>
          <a:r>
            <a:rPr lang="uk-UA" sz="1800" dirty="0" smtClean="0"/>
            <a:t>17-30</a:t>
          </a:r>
          <a:endParaRPr lang="ru-RU" sz="1800" dirty="0"/>
        </a:p>
      </dgm:t>
    </dgm:pt>
    <dgm:pt modelId="{40C8ABF7-EBB3-42E2-9B4D-E445C7E14DBC}" type="parTrans" cxnId="{02AFDCC8-17ED-4F6D-9816-9BFC58F6F0F7}">
      <dgm:prSet/>
      <dgm:spPr/>
      <dgm:t>
        <a:bodyPr/>
        <a:lstStyle/>
        <a:p>
          <a:endParaRPr lang="ru-RU"/>
        </a:p>
      </dgm:t>
    </dgm:pt>
    <dgm:pt modelId="{CCDA4817-597C-4258-9644-44F1BA9F31D3}" type="sibTrans" cxnId="{02AFDCC8-17ED-4F6D-9816-9BFC58F6F0F7}">
      <dgm:prSet/>
      <dgm:spPr/>
      <dgm:t>
        <a:bodyPr/>
        <a:lstStyle/>
        <a:p>
          <a:endParaRPr lang="ru-RU"/>
        </a:p>
      </dgm:t>
    </dgm:pt>
    <dgm:pt modelId="{4C53DA3E-7A1E-466C-8BEF-97E47B95B480}" type="pres">
      <dgm:prSet presAssocID="{234CB701-9A4C-41F9-97BE-413BB165B63D}" presName="cycle" presStyleCnt="0">
        <dgm:presLayoutVars>
          <dgm:dir/>
          <dgm:resizeHandles val="exact"/>
        </dgm:presLayoutVars>
      </dgm:prSet>
      <dgm:spPr/>
    </dgm:pt>
    <dgm:pt modelId="{C0C23091-8A68-477F-A9DC-2556BE23E8CF}" type="pres">
      <dgm:prSet presAssocID="{2CDF573E-D66F-4260-81FB-BED9023B1F9E}" presName="node" presStyleLbl="node1" presStyleIdx="0" presStyleCnt="6" custScaleX="152154" custScaleY="1423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6729BE-CA25-4E78-A80A-1B1D6FC54F03}" type="pres">
      <dgm:prSet presAssocID="{A05A4B86-4410-4D7A-84C3-9D3487E8DC82}" presName="sibTrans" presStyleLbl="sibTrans2D1" presStyleIdx="0" presStyleCnt="6"/>
      <dgm:spPr/>
    </dgm:pt>
    <dgm:pt modelId="{E0FE8005-F022-4787-BCDF-65406B4638AA}" type="pres">
      <dgm:prSet presAssocID="{A05A4B86-4410-4D7A-84C3-9D3487E8DC82}" presName="connectorText" presStyleLbl="sibTrans2D1" presStyleIdx="0" presStyleCnt="6"/>
      <dgm:spPr/>
    </dgm:pt>
    <dgm:pt modelId="{9061B540-D438-484E-B5B8-6A62B93B0C8A}" type="pres">
      <dgm:prSet presAssocID="{CD4BAE65-3A42-4681-903A-5D6EA33DD7C2}" presName="node" presStyleLbl="node1" presStyleIdx="1" presStyleCnt="6" custScaleX="159357" custScaleY="150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0DEFB-CAAC-4456-B788-753D5E6D38C5}" type="pres">
      <dgm:prSet presAssocID="{B5EBF4B3-C2E6-49E0-AA4F-F985BE1AB45F}" presName="sibTrans" presStyleLbl="sibTrans2D1" presStyleIdx="1" presStyleCnt="6"/>
      <dgm:spPr/>
    </dgm:pt>
    <dgm:pt modelId="{ABA0698E-1C2E-407A-AC90-A75DF515B351}" type="pres">
      <dgm:prSet presAssocID="{B5EBF4B3-C2E6-49E0-AA4F-F985BE1AB45F}" presName="connectorText" presStyleLbl="sibTrans2D1" presStyleIdx="1" presStyleCnt="6"/>
      <dgm:spPr/>
    </dgm:pt>
    <dgm:pt modelId="{31A2A087-0B6B-407B-A0F8-24B881ACAF3A}" type="pres">
      <dgm:prSet presAssocID="{E73443A9-7298-4226-A89B-F0EBC6358273}" presName="node" presStyleLbl="node1" presStyleIdx="2" presStyleCnt="6" custScaleX="154498" custScaleY="1449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8A46A-A68C-4E23-A985-4D9B1831D61C}" type="pres">
      <dgm:prSet presAssocID="{A6F9CEEB-D3D9-4D69-A047-E58A38EBDA8C}" presName="sibTrans" presStyleLbl="sibTrans2D1" presStyleIdx="2" presStyleCnt="6"/>
      <dgm:spPr/>
    </dgm:pt>
    <dgm:pt modelId="{1575FE54-C099-4257-BA9D-04D3A9CA61CD}" type="pres">
      <dgm:prSet presAssocID="{A6F9CEEB-D3D9-4D69-A047-E58A38EBDA8C}" presName="connectorText" presStyleLbl="sibTrans2D1" presStyleIdx="2" presStyleCnt="6"/>
      <dgm:spPr/>
    </dgm:pt>
    <dgm:pt modelId="{DD3A2A42-DC6F-4431-A572-CE7D872D804B}" type="pres">
      <dgm:prSet presAssocID="{201F40EC-BE62-4591-922E-D792353FDE8D}" presName="node" presStyleLbl="node1" presStyleIdx="3" presStyleCnt="6" custScaleX="169556" custScaleY="150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E84EC-1FBE-48C0-BC36-891F5C009AB0}" type="pres">
      <dgm:prSet presAssocID="{8E30A2F2-CF2B-4853-AD0E-031D4E5FD07F}" presName="sibTrans" presStyleLbl="sibTrans2D1" presStyleIdx="3" presStyleCnt="6"/>
      <dgm:spPr/>
    </dgm:pt>
    <dgm:pt modelId="{FEF8CB63-7010-443E-9D51-150436426E7C}" type="pres">
      <dgm:prSet presAssocID="{8E30A2F2-CF2B-4853-AD0E-031D4E5FD07F}" presName="connectorText" presStyleLbl="sibTrans2D1" presStyleIdx="3" presStyleCnt="6"/>
      <dgm:spPr/>
    </dgm:pt>
    <dgm:pt modelId="{22AE5762-A18B-42C0-AD63-3FE0088E1981}" type="pres">
      <dgm:prSet presAssocID="{1598FFF3-71DD-43AC-8298-F57E71250492}" presName="node" presStyleLbl="node1" presStyleIdx="4" presStyleCnt="6" custScaleX="154360" custScaleY="1449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E5C07D-B117-4627-95F7-CD6609E36628}" type="pres">
      <dgm:prSet presAssocID="{435085E1-C1F3-4547-B5AC-2883467B5474}" presName="sibTrans" presStyleLbl="sibTrans2D1" presStyleIdx="4" presStyleCnt="6"/>
      <dgm:spPr/>
    </dgm:pt>
    <dgm:pt modelId="{92A3C305-8AEA-4E55-8BBF-BEC9914E7403}" type="pres">
      <dgm:prSet presAssocID="{435085E1-C1F3-4547-B5AC-2883467B5474}" presName="connectorText" presStyleLbl="sibTrans2D1" presStyleIdx="4" presStyleCnt="6"/>
      <dgm:spPr/>
    </dgm:pt>
    <dgm:pt modelId="{EA511231-9E4A-4196-B7B5-57EFFF1E70DB}" type="pres">
      <dgm:prSet presAssocID="{D860847E-447B-47C4-9DFF-0B23226022A2}" presName="node" presStyleLbl="node1" presStyleIdx="5" presStyleCnt="6" custScaleX="166736" custScaleY="150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DB13C-8A71-4CDB-9172-F4DA663B8B8D}" type="pres">
      <dgm:prSet presAssocID="{CCDA4817-597C-4258-9644-44F1BA9F31D3}" presName="sibTrans" presStyleLbl="sibTrans2D1" presStyleIdx="5" presStyleCnt="6"/>
      <dgm:spPr/>
    </dgm:pt>
    <dgm:pt modelId="{81A6A71F-1776-455B-855D-287B6052FFDD}" type="pres">
      <dgm:prSet presAssocID="{CCDA4817-597C-4258-9644-44F1BA9F31D3}" presName="connectorText" presStyleLbl="sibTrans2D1" presStyleIdx="5" presStyleCnt="6"/>
      <dgm:spPr/>
    </dgm:pt>
  </dgm:ptLst>
  <dgm:cxnLst>
    <dgm:cxn modelId="{0667FC0E-FA61-496F-ACCD-AB561C7F0A9E}" type="presOf" srcId="{8E30A2F2-CF2B-4853-AD0E-031D4E5FD07F}" destId="{2BEE84EC-1FBE-48C0-BC36-891F5C009AB0}" srcOrd="0" destOrd="0" presId="urn:microsoft.com/office/officeart/2005/8/layout/cycle2"/>
    <dgm:cxn modelId="{02AFDCC8-17ED-4F6D-9816-9BFC58F6F0F7}" srcId="{234CB701-9A4C-41F9-97BE-413BB165B63D}" destId="{D860847E-447B-47C4-9DFF-0B23226022A2}" srcOrd="5" destOrd="0" parTransId="{40C8ABF7-EBB3-42E2-9B4D-E445C7E14DBC}" sibTransId="{CCDA4817-597C-4258-9644-44F1BA9F31D3}"/>
    <dgm:cxn modelId="{D9E1F5DA-F108-4ED8-A94A-6CF9E8EC56DB}" type="presOf" srcId="{1598FFF3-71DD-43AC-8298-F57E71250492}" destId="{22AE5762-A18B-42C0-AD63-3FE0088E1981}" srcOrd="0" destOrd="0" presId="urn:microsoft.com/office/officeart/2005/8/layout/cycle2"/>
    <dgm:cxn modelId="{2C09D0D0-1076-4E9F-810C-6951BE889E56}" srcId="{234CB701-9A4C-41F9-97BE-413BB165B63D}" destId="{CD4BAE65-3A42-4681-903A-5D6EA33DD7C2}" srcOrd="1" destOrd="0" parTransId="{1B20F063-3D51-41E3-9EF5-98EC9B72EA1F}" sibTransId="{B5EBF4B3-C2E6-49E0-AA4F-F985BE1AB45F}"/>
    <dgm:cxn modelId="{3458C534-32A9-4F09-B118-EAD18AAC8793}" type="presOf" srcId="{A05A4B86-4410-4D7A-84C3-9D3487E8DC82}" destId="{E0FE8005-F022-4787-BCDF-65406B4638AA}" srcOrd="1" destOrd="0" presId="urn:microsoft.com/office/officeart/2005/8/layout/cycle2"/>
    <dgm:cxn modelId="{D5DACA32-57FB-454E-9FE5-4F64CC47EC78}" type="presOf" srcId="{CCDA4817-597C-4258-9644-44F1BA9F31D3}" destId="{81A6A71F-1776-455B-855D-287B6052FFDD}" srcOrd="1" destOrd="0" presId="urn:microsoft.com/office/officeart/2005/8/layout/cycle2"/>
    <dgm:cxn modelId="{D9493A39-DAF1-4009-9106-B367A42958C0}" type="presOf" srcId="{435085E1-C1F3-4547-B5AC-2883467B5474}" destId="{28E5C07D-B117-4627-95F7-CD6609E36628}" srcOrd="0" destOrd="0" presId="urn:microsoft.com/office/officeart/2005/8/layout/cycle2"/>
    <dgm:cxn modelId="{6ED4407C-DCDF-4F6E-AD0F-E463DDAD2FE4}" type="presOf" srcId="{A05A4B86-4410-4D7A-84C3-9D3487E8DC82}" destId="{876729BE-CA25-4E78-A80A-1B1D6FC54F03}" srcOrd="0" destOrd="0" presId="urn:microsoft.com/office/officeart/2005/8/layout/cycle2"/>
    <dgm:cxn modelId="{3EBA27E3-A1AE-41AB-B6CC-072532BB93C4}" type="presOf" srcId="{CD4BAE65-3A42-4681-903A-5D6EA33DD7C2}" destId="{9061B540-D438-484E-B5B8-6A62B93B0C8A}" srcOrd="0" destOrd="0" presId="urn:microsoft.com/office/officeart/2005/8/layout/cycle2"/>
    <dgm:cxn modelId="{E38A4515-069C-474F-8571-50315719C661}" type="presOf" srcId="{E73443A9-7298-4226-A89B-F0EBC6358273}" destId="{31A2A087-0B6B-407B-A0F8-24B881ACAF3A}" srcOrd="0" destOrd="0" presId="urn:microsoft.com/office/officeart/2005/8/layout/cycle2"/>
    <dgm:cxn modelId="{3C0DBA0B-9C98-45E3-8FEF-9F19BE6A6BEF}" type="presOf" srcId="{D860847E-447B-47C4-9DFF-0B23226022A2}" destId="{EA511231-9E4A-4196-B7B5-57EFFF1E70DB}" srcOrd="0" destOrd="0" presId="urn:microsoft.com/office/officeart/2005/8/layout/cycle2"/>
    <dgm:cxn modelId="{A2B0DABC-7CBB-4DF9-8C1B-CA3E0B2931CB}" type="presOf" srcId="{201F40EC-BE62-4591-922E-D792353FDE8D}" destId="{DD3A2A42-DC6F-4431-A572-CE7D872D804B}" srcOrd="0" destOrd="0" presId="urn:microsoft.com/office/officeart/2005/8/layout/cycle2"/>
    <dgm:cxn modelId="{46330550-8FAB-4697-B44D-92AA3DAA93F2}" type="presOf" srcId="{A6F9CEEB-D3D9-4D69-A047-E58A38EBDA8C}" destId="{1575FE54-C099-4257-BA9D-04D3A9CA61CD}" srcOrd="1" destOrd="0" presId="urn:microsoft.com/office/officeart/2005/8/layout/cycle2"/>
    <dgm:cxn modelId="{10CF387D-7213-44C7-9D56-DC8838C740A5}" type="presOf" srcId="{435085E1-C1F3-4547-B5AC-2883467B5474}" destId="{92A3C305-8AEA-4E55-8BBF-BEC9914E7403}" srcOrd="1" destOrd="0" presId="urn:microsoft.com/office/officeart/2005/8/layout/cycle2"/>
    <dgm:cxn modelId="{B4353D14-64F4-4E0E-9880-CC31535A3D4C}" type="presOf" srcId="{8E30A2F2-CF2B-4853-AD0E-031D4E5FD07F}" destId="{FEF8CB63-7010-443E-9D51-150436426E7C}" srcOrd="1" destOrd="0" presId="urn:microsoft.com/office/officeart/2005/8/layout/cycle2"/>
    <dgm:cxn modelId="{C478F236-D74A-4C8B-BC47-16A60B988C09}" srcId="{234CB701-9A4C-41F9-97BE-413BB165B63D}" destId="{1598FFF3-71DD-43AC-8298-F57E71250492}" srcOrd="4" destOrd="0" parTransId="{4CA5E9EE-24FD-47E2-8A31-4BB8745CED81}" sibTransId="{435085E1-C1F3-4547-B5AC-2883467B5474}"/>
    <dgm:cxn modelId="{1278CAF4-9272-4628-8831-96E9596C543F}" type="presOf" srcId="{B5EBF4B3-C2E6-49E0-AA4F-F985BE1AB45F}" destId="{ABA0698E-1C2E-407A-AC90-A75DF515B351}" srcOrd="1" destOrd="0" presId="urn:microsoft.com/office/officeart/2005/8/layout/cycle2"/>
    <dgm:cxn modelId="{361954B4-EC10-4020-9DB5-B2FABEB0246D}" type="presOf" srcId="{2CDF573E-D66F-4260-81FB-BED9023B1F9E}" destId="{C0C23091-8A68-477F-A9DC-2556BE23E8CF}" srcOrd="0" destOrd="0" presId="urn:microsoft.com/office/officeart/2005/8/layout/cycle2"/>
    <dgm:cxn modelId="{BB9357D0-85D6-4AC1-B7DB-945BF0EB18A2}" type="presOf" srcId="{B5EBF4B3-C2E6-49E0-AA4F-F985BE1AB45F}" destId="{D570DEFB-CAAC-4456-B788-753D5E6D38C5}" srcOrd="0" destOrd="0" presId="urn:microsoft.com/office/officeart/2005/8/layout/cycle2"/>
    <dgm:cxn modelId="{E0815225-9591-438F-B152-FD0E34BE317A}" type="presOf" srcId="{234CB701-9A4C-41F9-97BE-413BB165B63D}" destId="{4C53DA3E-7A1E-466C-8BEF-97E47B95B480}" srcOrd="0" destOrd="0" presId="urn:microsoft.com/office/officeart/2005/8/layout/cycle2"/>
    <dgm:cxn modelId="{783BE98E-197F-47A6-940D-9A30347BE366}" srcId="{234CB701-9A4C-41F9-97BE-413BB165B63D}" destId="{201F40EC-BE62-4591-922E-D792353FDE8D}" srcOrd="3" destOrd="0" parTransId="{B6EADA2D-62E9-4223-93B5-C14575C4E235}" sibTransId="{8E30A2F2-CF2B-4853-AD0E-031D4E5FD07F}"/>
    <dgm:cxn modelId="{486EC540-DC81-4149-B2C5-6A7ADE45A52B}" srcId="{234CB701-9A4C-41F9-97BE-413BB165B63D}" destId="{2CDF573E-D66F-4260-81FB-BED9023B1F9E}" srcOrd="0" destOrd="0" parTransId="{1CA58D7F-ECAB-4383-B08F-C5F61F02C7C1}" sibTransId="{A05A4B86-4410-4D7A-84C3-9D3487E8DC82}"/>
    <dgm:cxn modelId="{1E2FDB2D-D0B6-419E-9EA9-AE1B1A8781DC}" type="presOf" srcId="{CCDA4817-597C-4258-9644-44F1BA9F31D3}" destId="{2BBDB13C-8A71-4CDB-9172-F4DA663B8B8D}" srcOrd="0" destOrd="0" presId="urn:microsoft.com/office/officeart/2005/8/layout/cycle2"/>
    <dgm:cxn modelId="{76A398AE-1EF8-43B8-BC7E-564F18CA00B7}" srcId="{234CB701-9A4C-41F9-97BE-413BB165B63D}" destId="{E73443A9-7298-4226-A89B-F0EBC6358273}" srcOrd="2" destOrd="0" parTransId="{A0A1F9F8-72DF-4920-9EE2-E8512263A8DD}" sibTransId="{A6F9CEEB-D3D9-4D69-A047-E58A38EBDA8C}"/>
    <dgm:cxn modelId="{3ABD134A-AD27-4CD6-AB31-33F51D9F4B74}" type="presOf" srcId="{A6F9CEEB-D3D9-4D69-A047-E58A38EBDA8C}" destId="{9B98A46A-A68C-4E23-A985-4D9B1831D61C}" srcOrd="0" destOrd="0" presId="urn:microsoft.com/office/officeart/2005/8/layout/cycle2"/>
    <dgm:cxn modelId="{A8011AA8-F438-41E8-9881-DE277B105501}" type="presParOf" srcId="{4C53DA3E-7A1E-466C-8BEF-97E47B95B480}" destId="{C0C23091-8A68-477F-A9DC-2556BE23E8CF}" srcOrd="0" destOrd="0" presId="urn:microsoft.com/office/officeart/2005/8/layout/cycle2"/>
    <dgm:cxn modelId="{166A774C-AA41-476A-BF07-E713F351C310}" type="presParOf" srcId="{4C53DA3E-7A1E-466C-8BEF-97E47B95B480}" destId="{876729BE-CA25-4E78-A80A-1B1D6FC54F03}" srcOrd="1" destOrd="0" presId="urn:microsoft.com/office/officeart/2005/8/layout/cycle2"/>
    <dgm:cxn modelId="{7A6CCE22-66F6-4BDB-BFA1-392A93A8C738}" type="presParOf" srcId="{876729BE-CA25-4E78-A80A-1B1D6FC54F03}" destId="{E0FE8005-F022-4787-BCDF-65406B4638AA}" srcOrd="0" destOrd="0" presId="urn:microsoft.com/office/officeart/2005/8/layout/cycle2"/>
    <dgm:cxn modelId="{9772442C-B9F1-490D-A25D-C73F7695099C}" type="presParOf" srcId="{4C53DA3E-7A1E-466C-8BEF-97E47B95B480}" destId="{9061B540-D438-484E-B5B8-6A62B93B0C8A}" srcOrd="2" destOrd="0" presId="urn:microsoft.com/office/officeart/2005/8/layout/cycle2"/>
    <dgm:cxn modelId="{73229DED-A689-49A2-895D-13F247DF6342}" type="presParOf" srcId="{4C53DA3E-7A1E-466C-8BEF-97E47B95B480}" destId="{D570DEFB-CAAC-4456-B788-753D5E6D38C5}" srcOrd="3" destOrd="0" presId="urn:microsoft.com/office/officeart/2005/8/layout/cycle2"/>
    <dgm:cxn modelId="{75E8CD7F-B969-4296-ABDB-E30B4EB93F49}" type="presParOf" srcId="{D570DEFB-CAAC-4456-B788-753D5E6D38C5}" destId="{ABA0698E-1C2E-407A-AC90-A75DF515B351}" srcOrd="0" destOrd="0" presId="urn:microsoft.com/office/officeart/2005/8/layout/cycle2"/>
    <dgm:cxn modelId="{B984580A-EE84-4F8E-9454-F2354B923824}" type="presParOf" srcId="{4C53DA3E-7A1E-466C-8BEF-97E47B95B480}" destId="{31A2A087-0B6B-407B-A0F8-24B881ACAF3A}" srcOrd="4" destOrd="0" presId="urn:microsoft.com/office/officeart/2005/8/layout/cycle2"/>
    <dgm:cxn modelId="{BDBD0566-EA65-4E1B-94B3-1A627B666AF4}" type="presParOf" srcId="{4C53DA3E-7A1E-466C-8BEF-97E47B95B480}" destId="{9B98A46A-A68C-4E23-A985-4D9B1831D61C}" srcOrd="5" destOrd="0" presId="urn:microsoft.com/office/officeart/2005/8/layout/cycle2"/>
    <dgm:cxn modelId="{DD8AA21A-7CA5-4A52-BD69-C415C4AAF9B6}" type="presParOf" srcId="{9B98A46A-A68C-4E23-A985-4D9B1831D61C}" destId="{1575FE54-C099-4257-BA9D-04D3A9CA61CD}" srcOrd="0" destOrd="0" presId="urn:microsoft.com/office/officeart/2005/8/layout/cycle2"/>
    <dgm:cxn modelId="{A1F6B3E8-AD17-48E5-88F2-833A02A33C4E}" type="presParOf" srcId="{4C53DA3E-7A1E-466C-8BEF-97E47B95B480}" destId="{DD3A2A42-DC6F-4431-A572-CE7D872D804B}" srcOrd="6" destOrd="0" presId="urn:microsoft.com/office/officeart/2005/8/layout/cycle2"/>
    <dgm:cxn modelId="{BF7FD966-612A-4315-8104-847AE7A15C63}" type="presParOf" srcId="{4C53DA3E-7A1E-466C-8BEF-97E47B95B480}" destId="{2BEE84EC-1FBE-48C0-BC36-891F5C009AB0}" srcOrd="7" destOrd="0" presId="urn:microsoft.com/office/officeart/2005/8/layout/cycle2"/>
    <dgm:cxn modelId="{8A80AA40-94D8-4B72-901B-1D4C93F1245B}" type="presParOf" srcId="{2BEE84EC-1FBE-48C0-BC36-891F5C009AB0}" destId="{FEF8CB63-7010-443E-9D51-150436426E7C}" srcOrd="0" destOrd="0" presId="urn:microsoft.com/office/officeart/2005/8/layout/cycle2"/>
    <dgm:cxn modelId="{02B51A3F-172F-43F5-8E22-51FA3B7B1616}" type="presParOf" srcId="{4C53DA3E-7A1E-466C-8BEF-97E47B95B480}" destId="{22AE5762-A18B-42C0-AD63-3FE0088E1981}" srcOrd="8" destOrd="0" presId="urn:microsoft.com/office/officeart/2005/8/layout/cycle2"/>
    <dgm:cxn modelId="{D4C2106D-C9B4-4B08-8FD4-DFDEB6A613DE}" type="presParOf" srcId="{4C53DA3E-7A1E-466C-8BEF-97E47B95B480}" destId="{28E5C07D-B117-4627-95F7-CD6609E36628}" srcOrd="9" destOrd="0" presId="urn:microsoft.com/office/officeart/2005/8/layout/cycle2"/>
    <dgm:cxn modelId="{225255F6-02C7-48DB-9624-3CCC43835A71}" type="presParOf" srcId="{28E5C07D-B117-4627-95F7-CD6609E36628}" destId="{92A3C305-8AEA-4E55-8BBF-BEC9914E7403}" srcOrd="0" destOrd="0" presId="urn:microsoft.com/office/officeart/2005/8/layout/cycle2"/>
    <dgm:cxn modelId="{34F329D6-7338-4D20-89F4-1D904A8F91EC}" type="presParOf" srcId="{4C53DA3E-7A1E-466C-8BEF-97E47B95B480}" destId="{EA511231-9E4A-4196-B7B5-57EFFF1E70DB}" srcOrd="10" destOrd="0" presId="urn:microsoft.com/office/officeart/2005/8/layout/cycle2"/>
    <dgm:cxn modelId="{0025A74F-6038-46A9-9F13-FE3C6802328E}" type="presParOf" srcId="{4C53DA3E-7A1E-466C-8BEF-97E47B95B480}" destId="{2BBDB13C-8A71-4CDB-9172-F4DA663B8B8D}" srcOrd="11" destOrd="0" presId="urn:microsoft.com/office/officeart/2005/8/layout/cycle2"/>
    <dgm:cxn modelId="{16BD4AF3-0A54-4C75-9FCC-279C44D89D77}" type="presParOf" srcId="{2BBDB13C-8A71-4CDB-9172-F4DA663B8B8D}" destId="{81A6A71F-1776-455B-855D-287B6052FFD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C23091-8A68-477F-A9DC-2556BE23E8CF}">
      <dsp:nvSpPr>
        <dsp:cNvPr id="0" name=""/>
        <dsp:cNvSpPr/>
      </dsp:nvSpPr>
      <dsp:spPr>
        <a:xfrm>
          <a:off x="3275895" y="-314519"/>
          <a:ext cx="2077890" cy="194364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Прийом дітей – 11-30</a:t>
          </a:r>
          <a:endParaRPr lang="ru-RU" sz="1800" kern="1200" dirty="0"/>
        </a:p>
      </dsp:txBody>
      <dsp:txXfrm>
        <a:off x="3580195" y="-29878"/>
        <a:ext cx="1469290" cy="1374365"/>
      </dsp:txXfrm>
    </dsp:sp>
    <dsp:sp modelId="{876729BE-CA25-4E78-A80A-1B1D6FC54F03}">
      <dsp:nvSpPr>
        <dsp:cNvPr id="0" name=""/>
        <dsp:cNvSpPr/>
      </dsp:nvSpPr>
      <dsp:spPr>
        <a:xfrm rot="12600000">
          <a:off x="5171210" y="927469"/>
          <a:ext cx="21454" cy="4609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5177215" y="1021259"/>
        <a:ext cx="15018" cy="276544"/>
      </dsp:txXfrm>
    </dsp:sp>
    <dsp:sp modelId="{9061B540-D438-484E-B5B8-6A62B93B0C8A}">
      <dsp:nvSpPr>
        <dsp:cNvPr id="0" name=""/>
        <dsp:cNvSpPr/>
      </dsp:nvSpPr>
      <dsp:spPr>
        <a:xfrm>
          <a:off x="5003743" y="657254"/>
          <a:ext cx="2176258" cy="2052038"/>
        </a:xfrm>
        <a:prstGeom prst="ellipse">
          <a:avLst/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shade val="51000"/>
                <a:satMod val="130000"/>
              </a:schemeClr>
            </a:gs>
            <a:gs pos="80000">
              <a:schemeClr val="accent5">
                <a:hueOff val="-1986775"/>
                <a:satOff val="7962"/>
                <a:lumOff val="1726"/>
                <a:alphaOff val="0"/>
                <a:shade val="93000"/>
                <a:satMod val="130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Спортивна година, прогулянка</a:t>
          </a:r>
          <a:endParaRPr lang="ru-RU" sz="1800" kern="1200" dirty="0"/>
        </a:p>
      </dsp:txBody>
      <dsp:txXfrm>
        <a:off x="5322449" y="957768"/>
        <a:ext cx="1538846" cy="1451010"/>
      </dsp:txXfrm>
    </dsp:sp>
    <dsp:sp modelId="{D570DEFB-CAAC-4456-B788-753D5E6D38C5}">
      <dsp:nvSpPr>
        <dsp:cNvPr id="0" name=""/>
        <dsp:cNvSpPr/>
      </dsp:nvSpPr>
      <dsp:spPr>
        <a:xfrm rot="5400000">
          <a:off x="6082281" y="2496393"/>
          <a:ext cx="19182" cy="4609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shade val="51000"/>
                <a:satMod val="130000"/>
              </a:schemeClr>
            </a:gs>
            <a:gs pos="80000">
              <a:schemeClr val="accent5">
                <a:hueOff val="-1986775"/>
                <a:satOff val="7962"/>
                <a:lumOff val="1726"/>
                <a:alphaOff val="0"/>
                <a:shade val="93000"/>
                <a:satMod val="130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6085159" y="2585697"/>
        <a:ext cx="13427" cy="276544"/>
      </dsp:txXfrm>
    </dsp:sp>
    <dsp:sp modelId="{31A2A087-0B6B-407B-A0F8-24B881ACAF3A}">
      <dsp:nvSpPr>
        <dsp:cNvPr id="0" name=""/>
        <dsp:cNvSpPr/>
      </dsp:nvSpPr>
      <dsp:spPr>
        <a:xfrm>
          <a:off x="5036921" y="2745486"/>
          <a:ext cx="2109901" cy="1979454"/>
        </a:xfrm>
        <a:prstGeom prst="ellipse">
          <a:avLst/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shade val="51000"/>
                <a:satMod val="130000"/>
              </a:schemeClr>
            </a:gs>
            <a:gs pos="80000">
              <a:schemeClr val="accent5">
                <a:hueOff val="-3973551"/>
                <a:satOff val="15924"/>
                <a:lumOff val="3451"/>
                <a:alphaOff val="0"/>
                <a:shade val="93000"/>
                <a:satMod val="130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Обід</a:t>
          </a:r>
          <a:endParaRPr lang="ru-RU" sz="1800" kern="1200" dirty="0"/>
        </a:p>
      </dsp:txBody>
      <dsp:txXfrm>
        <a:off x="5345909" y="3035370"/>
        <a:ext cx="1491925" cy="1399686"/>
      </dsp:txXfrm>
    </dsp:sp>
    <dsp:sp modelId="{9B98A46A-A68C-4E23-A985-4D9B1831D61C}">
      <dsp:nvSpPr>
        <dsp:cNvPr id="0" name=""/>
        <dsp:cNvSpPr/>
      </dsp:nvSpPr>
      <dsp:spPr>
        <a:xfrm rot="19800000">
          <a:off x="5209793" y="3997870"/>
          <a:ext cx="55975" cy="4609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shade val="51000"/>
                <a:satMod val="130000"/>
              </a:schemeClr>
            </a:gs>
            <a:gs pos="80000">
              <a:schemeClr val="accent5">
                <a:hueOff val="-3973551"/>
                <a:satOff val="15924"/>
                <a:lumOff val="3451"/>
                <a:alphaOff val="0"/>
                <a:shade val="93000"/>
                <a:satMod val="130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5210918" y="4094249"/>
        <a:ext cx="39183" cy="276544"/>
      </dsp:txXfrm>
    </dsp:sp>
    <dsp:sp modelId="{DD3A2A42-DC6F-4431-A572-CE7D872D804B}">
      <dsp:nvSpPr>
        <dsp:cNvPr id="0" name=""/>
        <dsp:cNvSpPr/>
      </dsp:nvSpPr>
      <dsp:spPr>
        <a:xfrm>
          <a:off x="3157070" y="3735239"/>
          <a:ext cx="2315540" cy="2051888"/>
        </a:xfrm>
        <a:prstGeom prst="ellipse">
          <a:avLst/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shade val="51000"/>
                <a:satMod val="130000"/>
              </a:schemeClr>
            </a:gs>
            <a:gs pos="80000">
              <a:schemeClr val="accent5">
                <a:hueOff val="-5960326"/>
                <a:satOff val="23887"/>
                <a:lumOff val="5177"/>
                <a:alphaOff val="0"/>
                <a:shade val="93000"/>
                <a:satMod val="130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Самопідготовка</a:t>
          </a:r>
          <a:endParaRPr lang="ru-RU" sz="1800" kern="1200" dirty="0"/>
        </a:p>
      </dsp:txBody>
      <dsp:txXfrm>
        <a:off x="3496173" y="4035731"/>
        <a:ext cx="1637334" cy="1450904"/>
      </dsp:txXfrm>
    </dsp:sp>
    <dsp:sp modelId="{2BEE84EC-1FBE-48C0-BC36-891F5C009AB0}">
      <dsp:nvSpPr>
        <dsp:cNvPr id="0" name=""/>
        <dsp:cNvSpPr/>
      </dsp:nvSpPr>
      <dsp:spPr>
        <a:xfrm rot="1800000">
          <a:off x="3361065" y="3996123"/>
          <a:ext cx="55619" cy="4609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shade val="51000"/>
                <a:satMod val="130000"/>
              </a:schemeClr>
            </a:gs>
            <a:gs pos="80000">
              <a:schemeClr val="accent5">
                <a:hueOff val="-5960326"/>
                <a:satOff val="23887"/>
                <a:lumOff val="5177"/>
                <a:alphaOff val="0"/>
                <a:shade val="93000"/>
                <a:satMod val="130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3362183" y="4084133"/>
        <a:ext cx="38933" cy="276544"/>
      </dsp:txXfrm>
    </dsp:sp>
    <dsp:sp modelId="{22AE5762-A18B-42C0-AD63-3FE0088E1981}">
      <dsp:nvSpPr>
        <dsp:cNvPr id="0" name=""/>
        <dsp:cNvSpPr/>
      </dsp:nvSpPr>
      <dsp:spPr>
        <a:xfrm>
          <a:off x="1483800" y="2745486"/>
          <a:ext cx="2108016" cy="1979454"/>
        </a:xfrm>
        <a:prstGeom prst="ellipse">
          <a:avLst/>
        </a:prstGeom>
        <a:gradFill rotWithShape="0">
          <a:gsLst>
            <a:gs pos="0">
              <a:schemeClr val="accent5">
                <a:hueOff val="-7947101"/>
                <a:satOff val="31849"/>
                <a:lumOff val="6902"/>
                <a:alphaOff val="0"/>
                <a:shade val="51000"/>
                <a:satMod val="130000"/>
              </a:schemeClr>
            </a:gs>
            <a:gs pos="80000">
              <a:schemeClr val="accent5">
                <a:hueOff val="-7947101"/>
                <a:satOff val="31849"/>
                <a:lumOff val="6902"/>
                <a:alphaOff val="0"/>
                <a:shade val="93000"/>
                <a:satMod val="130000"/>
              </a:schemeClr>
            </a:gs>
            <a:gs pos="100000">
              <a:schemeClr val="accent5">
                <a:hueOff val="-7947101"/>
                <a:satOff val="31849"/>
                <a:lumOff val="69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Клубний час, прогулянка</a:t>
          </a:r>
          <a:endParaRPr lang="ru-RU" sz="1800" kern="1200" dirty="0"/>
        </a:p>
      </dsp:txBody>
      <dsp:txXfrm>
        <a:off x="1792512" y="3035370"/>
        <a:ext cx="1490592" cy="1399686"/>
      </dsp:txXfrm>
    </dsp:sp>
    <dsp:sp modelId="{28E5C07D-B117-4627-95F7-CD6609E36628}">
      <dsp:nvSpPr>
        <dsp:cNvPr id="0" name=""/>
        <dsp:cNvSpPr/>
      </dsp:nvSpPr>
      <dsp:spPr>
        <a:xfrm rot="16200000">
          <a:off x="2528217" y="2497479"/>
          <a:ext cx="19182" cy="4609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7947101"/>
                <a:satOff val="31849"/>
                <a:lumOff val="6902"/>
                <a:alphaOff val="0"/>
                <a:shade val="51000"/>
                <a:satMod val="130000"/>
              </a:schemeClr>
            </a:gs>
            <a:gs pos="80000">
              <a:schemeClr val="accent5">
                <a:hueOff val="-7947101"/>
                <a:satOff val="31849"/>
                <a:lumOff val="6902"/>
                <a:alphaOff val="0"/>
                <a:shade val="93000"/>
                <a:satMod val="130000"/>
              </a:schemeClr>
            </a:gs>
            <a:gs pos="100000">
              <a:schemeClr val="accent5">
                <a:hueOff val="-7947101"/>
                <a:satOff val="31849"/>
                <a:lumOff val="69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2531095" y="2592538"/>
        <a:ext cx="13427" cy="276544"/>
      </dsp:txXfrm>
    </dsp:sp>
    <dsp:sp modelId="{EA511231-9E4A-4196-B7B5-57EFFF1E70DB}">
      <dsp:nvSpPr>
        <dsp:cNvPr id="0" name=""/>
        <dsp:cNvSpPr/>
      </dsp:nvSpPr>
      <dsp:spPr>
        <a:xfrm>
          <a:off x="1399294" y="657254"/>
          <a:ext cx="2277029" cy="2052038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Повернення дітей додому</a:t>
          </a:r>
          <a:r>
            <a:rPr lang="uk-UA" sz="1800" i="1" kern="1200" dirty="0" smtClean="0"/>
            <a:t> – </a:t>
          </a:r>
          <a:r>
            <a:rPr lang="uk-UA" sz="1800" kern="1200" dirty="0" smtClean="0"/>
            <a:t>17-30</a:t>
          </a:r>
          <a:endParaRPr lang="ru-RU" sz="1800" kern="1200" dirty="0"/>
        </a:p>
      </dsp:txBody>
      <dsp:txXfrm>
        <a:off x="1732757" y="957768"/>
        <a:ext cx="1610103" cy="1451010"/>
      </dsp:txXfrm>
    </dsp:sp>
    <dsp:sp modelId="{2BBDB13C-8A71-4CDB-9172-F4DA663B8B8D}">
      <dsp:nvSpPr>
        <dsp:cNvPr id="0" name=""/>
        <dsp:cNvSpPr/>
      </dsp:nvSpPr>
      <dsp:spPr>
        <a:xfrm rot="9000000">
          <a:off x="3444478" y="917744"/>
          <a:ext cx="40220" cy="46090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3455736" y="1006909"/>
        <a:ext cx="28154" cy="2765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E9AEE-044B-4FC1-9D5F-D0C99DA08137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314DF-AC4E-4D06-B4B8-805322A956F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700808"/>
            <a:ext cx="7772400" cy="2622153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lvl="0">
              <a:defRPr/>
            </a:pPr>
            <a:r>
              <a:rPr lang="uk-UA" sz="6600" b="1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dventure" pitchFamily="2" charset="0"/>
              </a:rPr>
              <a:t>Звіт вихователя ГПД</a:t>
            </a:r>
            <a:endParaRPr lang="ru-RU" sz="6600" b="1" dirty="0">
              <a:ln w="1905"/>
              <a:solidFill>
                <a:srgbClr val="FF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dventure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941168"/>
            <a:ext cx="4896544" cy="1340721"/>
          </a:xfrm>
          <a:effectLst>
            <a:softEdge rad="3175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lvl="0">
              <a:defRPr/>
            </a:pPr>
            <a:r>
              <a:rPr lang="ru-RU" sz="5400" b="1" dirty="0" err="1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dventure" pitchFamily="2" charset="0"/>
              </a:rPr>
              <a:t>Роговенко</a:t>
            </a:r>
            <a:r>
              <a:rPr lang="ru-RU" sz="5400" b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dventure" pitchFamily="2" charset="0"/>
              </a:rPr>
              <a:t> Олени </a:t>
            </a:r>
            <a:r>
              <a:rPr lang="ru-RU" sz="54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dventure" pitchFamily="2" charset="0"/>
              </a:rPr>
              <a:t>Петр</a:t>
            </a:r>
            <a:r>
              <a:rPr lang="uk-UA" sz="5400" b="1" dirty="0" err="1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dventure" pitchFamily="2" charset="0"/>
              </a:rPr>
              <a:t>івни</a:t>
            </a:r>
            <a:endParaRPr lang="ru-RU" sz="5400" b="1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dventure" pitchFamily="2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uk-UA" b="1" u="sng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роботи: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17361102"/>
              </p:ext>
            </p:extLst>
          </p:nvPr>
        </p:nvGraphicFramePr>
        <p:xfrm>
          <a:off x="107504" y="1052735"/>
          <a:ext cx="8579296" cy="5472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30215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обідаємо:</a:t>
            </a:r>
            <a:endParaRPr lang="ru-RU" sz="60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96753"/>
            <a:ext cx="4320480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68960"/>
            <a:ext cx="4499992" cy="3374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591791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навчаємося:</a:t>
            </a:r>
            <a:endParaRPr lang="ru-RU" sz="5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219" y="3212976"/>
            <a:ext cx="4313453" cy="3235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19" y="1417638"/>
            <a:ext cx="4575219" cy="34314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623288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04454"/>
            <a:ext cx="8229600" cy="1722092"/>
          </a:xfrm>
        </p:spPr>
        <p:txBody>
          <a:bodyPr/>
          <a:lstStyle/>
          <a:p>
            <a:r>
              <a:rPr lang="uk-UA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 розважаємося:</a:t>
            </a:r>
            <a:endParaRPr lang="ru-RU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3" y="888532"/>
            <a:ext cx="2963466" cy="3951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140" y="888532"/>
            <a:ext cx="4081259" cy="3060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150519"/>
            <a:ext cx="4572000" cy="2571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102891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творчість:</a:t>
            </a:r>
            <a:endParaRPr lang="ru-RU" sz="5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392464"/>
            <a:ext cx="3672408" cy="2754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376061"/>
            <a:ext cx="3635896" cy="2726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117641"/>
            <a:ext cx="3419872" cy="2564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280210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творчість:</a:t>
            </a:r>
            <a:endParaRPr lang="ru-RU" sz="5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197" y="1416557"/>
            <a:ext cx="1674186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384" y="1429456"/>
            <a:ext cx="3141268" cy="22948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91" y="3801983"/>
            <a:ext cx="3611893" cy="2708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28340"/>
            <a:ext cx="3569306" cy="2536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00" y="1429457"/>
            <a:ext cx="3056339" cy="2292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53514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424936" cy="367240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sz="3100" b="1" i="1" dirty="0">
                <a:solidFill>
                  <a:srgbClr val="0070C0"/>
                </a:solidFill>
              </a:rPr>
              <a:t>«В серці кожної дитини звучить своя струна. І звучить вона на свій лад. Завдання вихователя полягає в тому, щоб почути звук цієї струни і налаштувати  на неї своє серце». </a:t>
            </a:r>
            <a:r>
              <a:rPr lang="ru-RU" sz="3100" b="1" i="1" dirty="0">
                <a:solidFill>
                  <a:srgbClr val="0070C0"/>
                </a:solidFill>
              </a:rPr>
              <a:t/>
            </a:r>
            <a:br>
              <a:rPr lang="ru-RU" sz="3100" b="1" i="1" dirty="0">
                <a:solidFill>
                  <a:srgbClr val="0070C0"/>
                </a:solidFill>
              </a:rPr>
            </a:br>
            <a:r>
              <a:rPr lang="uk-UA" sz="3100" b="1" i="1" dirty="0" smtClean="0">
                <a:solidFill>
                  <a:srgbClr val="0070C0"/>
                </a:solidFill>
              </a:rPr>
              <a:t>                                                     </a:t>
            </a:r>
            <a:br>
              <a:rPr lang="uk-UA" sz="3100" b="1" i="1" dirty="0" smtClean="0">
                <a:solidFill>
                  <a:srgbClr val="0070C0"/>
                </a:solidFill>
              </a:rPr>
            </a:br>
            <a:r>
              <a:rPr lang="uk-UA" sz="3100" b="1" i="1" dirty="0" smtClean="0">
                <a:solidFill>
                  <a:srgbClr val="0070C0"/>
                </a:solidFill>
              </a:rPr>
              <a:t>  </a:t>
            </a:r>
            <a:r>
              <a:rPr lang="uk-UA" sz="3100" b="1" i="1" dirty="0">
                <a:solidFill>
                  <a:srgbClr val="0070C0"/>
                </a:solidFill>
              </a:rPr>
              <a:t>В.О. Сухомлинський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356992"/>
            <a:ext cx="4416491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51188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uk-UA" sz="36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Найбільша мисль,</a:t>
            </a:r>
            <a:endParaRPr lang="ru-RU" sz="3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36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Найбільший хист</a:t>
            </a:r>
            <a:endParaRPr lang="ru-RU" sz="3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36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вічні в світі теж.</a:t>
            </a:r>
            <a:endParaRPr lang="ru-RU" sz="3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36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Життя…Який у нього зміст?</a:t>
            </a:r>
            <a:endParaRPr lang="ru-RU" sz="3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36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той, що ти вкладеш….»</a:t>
            </a:r>
            <a:endParaRPr lang="ru-RU" sz="3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36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Петро </a:t>
            </a:r>
            <a:r>
              <a:rPr lang="uk-UA" sz="3600" b="1" i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Сангаївський</a:t>
            </a:r>
            <a:endParaRPr lang="ru-RU" sz="3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36875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uk-UA" sz="54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Місце роботи </a:t>
            </a:r>
            <a:endParaRPr lang="ru-RU" sz="54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136815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Подвірський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навчально-виховний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комплекс "</a:t>
            </a:r>
            <a:r>
              <a:rPr lang="ru-RU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Загальноосвітня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школа 1-3 </a:t>
            </a:r>
            <a:r>
              <a:rPr lang="ru-RU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ступенів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дошкільний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заклад"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2492896"/>
            <a:ext cx="6264696" cy="40815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949973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325562"/>
          </a:xfrm>
        </p:spPr>
        <p:txBody>
          <a:bodyPr/>
          <a:lstStyle/>
          <a:p>
            <a:r>
              <a:rPr lang="uk-UA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Давайте познайомимось</a:t>
            </a:r>
            <a:endParaRPr lang="ru-RU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99715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uk-UA" b="1" u="sng" dirty="0">
                <a:solidFill>
                  <a:srgbClr val="00B050"/>
                </a:solidFill>
              </a:rPr>
              <a:t>Освіта </a:t>
            </a:r>
            <a:r>
              <a:rPr lang="uk-UA" dirty="0"/>
              <a:t>– вища, ХДУ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uk-UA" b="1" u="sng" dirty="0">
                <a:solidFill>
                  <a:srgbClr val="00B050"/>
                </a:solidFill>
              </a:rPr>
              <a:t>Посада </a:t>
            </a:r>
            <a:r>
              <a:rPr lang="uk-UA" dirty="0"/>
              <a:t>– вихователь ГПД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uk-UA" b="1" u="sng" dirty="0">
                <a:solidFill>
                  <a:srgbClr val="00B050"/>
                </a:solidFill>
              </a:rPr>
              <a:t>Загальний педагогічний стаж </a:t>
            </a:r>
            <a:r>
              <a:rPr lang="uk-UA" dirty="0"/>
              <a:t>– 43 роки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uk-UA" b="1" u="sng" dirty="0">
                <a:solidFill>
                  <a:srgbClr val="00B050"/>
                </a:solidFill>
              </a:rPr>
              <a:t>Стаж  роботи в </a:t>
            </a:r>
            <a:r>
              <a:rPr lang="uk-UA" b="1" u="sng" dirty="0" err="1">
                <a:solidFill>
                  <a:srgbClr val="00B050"/>
                </a:solidFill>
              </a:rPr>
              <a:t>Подвірському</a:t>
            </a:r>
            <a:r>
              <a:rPr lang="uk-UA" b="1" u="sng" dirty="0">
                <a:solidFill>
                  <a:srgbClr val="00B050"/>
                </a:solidFill>
              </a:rPr>
              <a:t> НВК </a:t>
            </a:r>
            <a:r>
              <a:rPr lang="uk-UA" dirty="0"/>
              <a:t>– 27 років,   </a:t>
            </a:r>
            <a:endParaRPr lang="ru-RU" dirty="0"/>
          </a:p>
          <a:p>
            <a:pPr marL="0" indent="0">
              <a:buNone/>
            </a:pPr>
            <a:r>
              <a:rPr lang="uk-UA" dirty="0" smtClean="0"/>
              <a:t>    на </a:t>
            </a:r>
            <a:r>
              <a:rPr lang="uk-UA" b="1" dirty="0"/>
              <a:t>посаді вихователя ГПД</a:t>
            </a:r>
            <a:r>
              <a:rPr lang="uk-UA" dirty="0"/>
              <a:t> – 15років </a:t>
            </a: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uk-UA" dirty="0">
                <a:solidFill>
                  <a:srgbClr val="00B050"/>
                </a:solidFill>
              </a:rPr>
              <a:t> </a:t>
            </a:r>
            <a:r>
              <a:rPr lang="uk-UA" b="1" u="sng" dirty="0">
                <a:solidFill>
                  <a:srgbClr val="00B050"/>
                </a:solidFill>
              </a:rPr>
              <a:t>Кваліфікаційна категорія </a:t>
            </a:r>
            <a:r>
              <a:rPr lang="uk-UA" dirty="0"/>
              <a:t>– «І»</a:t>
            </a:r>
            <a:endParaRPr lang="ru-RU" dirty="0"/>
          </a:p>
          <a:p>
            <a:endParaRPr lang="ru-RU" b="1" i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363272" cy="532859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Педагогічне  кредо</a:t>
            </a:r>
            <a:r>
              <a:rPr lang="uk-UA" dirty="0">
                <a:solidFill>
                  <a:srgbClr val="FF0000"/>
                </a:solidFill>
              </a:rPr>
              <a:t>: </a:t>
            </a:r>
            <a:r>
              <a:rPr lang="uk-UA" dirty="0"/>
              <a:t>«</a:t>
            </a:r>
            <a:r>
              <a:rPr lang="uk-UA" b="1" i="1" dirty="0"/>
              <a:t>Люби, поважай, цінуй кожну дитину. </a:t>
            </a:r>
            <a:r>
              <a:rPr lang="uk-UA" b="1" i="1" dirty="0" err="1" smtClean="0"/>
              <a:t>Дорожи</a:t>
            </a:r>
            <a:r>
              <a:rPr lang="ru-RU" dirty="0"/>
              <a:t> </a:t>
            </a:r>
            <a:r>
              <a:rPr lang="uk-UA" b="1" i="1" dirty="0" err="1" smtClean="0"/>
              <a:t>довір</a:t>
            </a:r>
            <a:r>
              <a:rPr lang="ru-RU" b="1" i="1" dirty="0"/>
              <a:t>’</a:t>
            </a:r>
            <a:r>
              <a:rPr lang="uk-UA" b="1" i="1" dirty="0"/>
              <a:t>ям».</a:t>
            </a:r>
            <a:endParaRPr lang="ru-RU" dirty="0"/>
          </a:p>
          <a:p>
            <a:endParaRPr lang="ru-RU" dirty="0"/>
          </a:p>
          <a:p>
            <a:r>
              <a:rPr lang="uk-UA" b="1" dirty="0">
                <a:solidFill>
                  <a:srgbClr val="0070C0"/>
                </a:solidFill>
              </a:rPr>
              <a:t>Творче кредо</a:t>
            </a:r>
            <a:r>
              <a:rPr lang="uk-UA" dirty="0">
                <a:solidFill>
                  <a:srgbClr val="0070C0"/>
                </a:solidFill>
              </a:rPr>
              <a:t>: </a:t>
            </a:r>
            <a:r>
              <a:rPr lang="uk-UA" b="1" i="1" dirty="0"/>
              <a:t>«Від творчих здібностей – до творчих особистостей».</a:t>
            </a:r>
            <a:endParaRPr lang="ru-RU" dirty="0"/>
          </a:p>
          <a:p>
            <a:endParaRPr lang="ru-RU" dirty="0"/>
          </a:p>
          <a:p>
            <a:r>
              <a:rPr lang="uk-UA" b="1" dirty="0">
                <a:solidFill>
                  <a:srgbClr val="00B050"/>
                </a:solidFill>
              </a:rPr>
              <a:t>Життєве кредо</a:t>
            </a:r>
            <a:r>
              <a:rPr lang="uk-UA" dirty="0">
                <a:solidFill>
                  <a:srgbClr val="00B050"/>
                </a:solidFill>
              </a:rPr>
              <a:t>: </a:t>
            </a:r>
            <a:r>
              <a:rPr lang="uk-UA" b="1" i="1" dirty="0"/>
              <a:t>«Хай оживає істина стара - людина починається з                                   добра».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29046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Проблема:</a:t>
            </a:r>
            <a:endParaRPr lang="ru-RU" sz="60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«Організація навчально-виховного процесу в ГПД </a:t>
            </a:r>
            <a:r>
              <a:rPr lang="uk-UA" sz="6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6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32938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416" y="274638"/>
            <a:ext cx="8406384" cy="3226370"/>
          </a:xfrm>
        </p:spPr>
        <p:txBody>
          <a:bodyPr>
            <a:normAutofit/>
          </a:bodyPr>
          <a:lstStyle/>
          <a:p>
            <a:r>
              <a:rPr lang="uk-UA" sz="3600" b="1" dirty="0">
                <a:solidFill>
                  <a:srgbClr val="00B050"/>
                </a:solidFill>
              </a:rPr>
              <a:t>Підвищення кваліфікації</a:t>
            </a:r>
            <a:r>
              <a:rPr lang="ru-RU" sz="3600" b="1" dirty="0">
                <a:solidFill>
                  <a:srgbClr val="00B050"/>
                </a:solidFill>
              </a:rPr>
              <a:t/>
            </a:r>
            <a:br>
              <a:rPr lang="ru-RU" sz="3600" b="1" dirty="0">
                <a:solidFill>
                  <a:srgbClr val="00B050"/>
                </a:solidFill>
              </a:rPr>
            </a:br>
            <a:r>
              <a:rPr lang="uk-UA" sz="3600" b="1" dirty="0">
                <a:solidFill>
                  <a:srgbClr val="FF0066"/>
                </a:solidFill>
              </a:rPr>
              <a:t>1. Курси підвищення кваліфікації 2014 р.</a:t>
            </a:r>
            <a:r>
              <a:rPr lang="ru-RU" sz="3600" b="1" dirty="0">
                <a:solidFill>
                  <a:srgbClr val="FF0066"/>
                </a:solidFill>
              </a:rPr>
              <a:t/>
            </a:r>
            <a:br>
              <a:rPr lang="ru-RU" sz="3600" b="1" dirty="0">
                <a:solidFill>
                  <a:srgbClr val="FF0066"/>
                </a:solidFill>
              </a:rPr>
            </a:br>
            <a:r>
              <a:rPr lang="uk-UA" sz="3600" b="1" dirty="0">
                <a:solidFill>
                  <a:srgbClr val="FF0066"/>
                </a:solidFill>
              </a:rPr>
              <a:t>2. Спецкурс «Формування психолого-педагогічної культури батьків»</a:t>
            </a:r>
            <a:r>
              <a:rPr lang="ru-RU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01008"/>
            <a:ext cx="4195573" cy="31466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6" y="3501008"/>
            <a:ext cx="4195573" cy="314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4088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5300" b="1" dirty="0">
                <a:solidFill>
                  <a:srgbClr val="FF0000"/>
                </a:solidFill>
              </a:rPr>
              <a:t>Самоосвіта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>
                <a:solidFill>
                  <a:srgbClr val="00B050"/>
                </a:solidFill>
              </a:rPr>
              <a:t>Теми</a:t>
            </a:r>
            <a:r>
              <a:rPr lang="uk-UA" sz="4000" b="1" dirty="0" smtClean="0">
                <a:solidFill>
                  <a:srgbClr val="00B050"/>
                </a:solidFill>
              </a:rPr>
              <a:t>:</a:t>
            </a:r>
          </a:p>
          <a:p>
            <a:pPr marL="0" indent="0">
              <a:buNone/>
            </a:pPr>
            <a:r>
              <a:rPr lang="uk-UA" sz="4000" b="1" dirty="0" smtClean="0">
                <a:solidFill>
                  <a:srgbClr val="00B050"/>
                </a:solidFill>
              </a:rPr>
              <a:t> </a:t>
            </a:r>
            <a:r>
              <a:rPr lang="uk-UA" sz="4000" b="1" dirty="0">
                <a:solidFill>
                  <a:srgbClr val="00B050"/>
                </a:solidFill>
              </a:rPr>
              <a:t>1. «Організація навчально-виховного процесу в ГПД».</a:t>
            </a:r>
            <a:endParaRPr lang="ru-RU" sz="40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uk-UA" sz="4000" b="1" dirty="0" smtClean="0">
                <a:solidFill>
                  <a:srgbClr val="00B050"/>
                </a:solidFill>
              </a:rPr>
              <a:t> </a:t>
            </a:r>
            <a:r>
              <a:rPr lang="uk-UA" sz="4000" b="1" dirty="0">
                <a:solidFill>
                  <a:srgbClr val="00B050"/>
                </a:solidFill>
              </a:rPr>
              <a:t>2. «Ігрова діяльність в ГПД».</a:t>
            </a:r>
            <a:endParaRPr lang="ru-RU" sz="40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uk-UA" sz="4000" b="1" dirty="0" smtClean="0">
                <a:solidFill>
                  <a:srgbClr val="00B050"/>
                </a:solidFill>
              </a:rPr>
              <a:t> 3</a:t>
            </a:r>
            <a:r>
              <a:rPr lang="uk-UA" sz="4000" b="1" dirty="0">
                <a:solidFill>
                  <a:srgbClr val="00B050"/>
                </a:solidFill>
              </a:rPr>
              <a:t>. «Використання інноваційних технологій в ГПД» - виступ на педраді.</a:t>
            </a:r>
            <a:endParaRPr lang="ru-RU" sz="4000" b="1" dirty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2297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uk-UA" sz="5300" b="1" dirty="0">
                <a:solidFill>
                  <a:srgbClr val="FF0000"/>
                </a:solidFill>
              </a:rPr>
              <a:t>Моя бібліотека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24744"/>
            <a:ext cx="4355976" cy="3266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7" y="2492896"/>
            <a:ext cx="4547997" cy="34109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104909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 fontScale="90000"/>
          </a:bodyPr>
          <a:lstStyle/>
          <a:p>
            <a:r>
              <a:rPr lang="uk-UA" sz="8900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 ГПД:</a:t>
            </a:r>
            <a:r>
              <a:rPr lang="ru-RU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2771800" cy="51845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Відвідує </a:t>
            </a:r>
            <a:r>
              <a:rPr lang="uk-UA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ГПД – 39 учнів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них </a:t>
            </a:r>
            <a:r>
              <a:rPr lang="uk-UA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15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хлопчиків</a:t>
            </a:r>
            <a:r>
              <a:rPr lang="uk-UA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24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дівчинки.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uk-UA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Група </a:t>
            </a:r>
            <a:r>
              <a:rPr lang="uk-UA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різновікова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endParaRPr lang="uk-UA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1-А </a:t>
            </a:r>
            <a:r>
              <a:rPr lang="uk-UA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– </a:t>
            </a:r>
            <a:r>
              <a:rPr lang="uk-UA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учнів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</a:t>
            </a:r>
            <a:endParaRPr lang="uk-UA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1-Б </a:t>
            </a:r>
            <a:r>
              <a:rPr lang="uk-UA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– </a:t>
            </a:r>
            <a:r>
              <a:rPr lang="uk-UA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 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учнів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</a:t>
            </a:r>
            <a:endParaRPr lang="uk-UA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uk-UA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uk-UA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7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учнів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</a:t>
            </a:r>
            <a:endParaRPr lang="uk-UA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uk-UA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uk-UA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uk-UA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учнів</a:t>
            </a:r>
            <a:endParaRPr lang="ru-RU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052736"/>
            <a:ext cx="4546848" cy="28467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661" y="3923673"/>
            <a:ext cx="3048340" cy="22862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186" y="4005064"/>
            <a:ext cx="2939819" cy="2204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485769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302</Words>
  <Application>Microsoft Office PowerPoint</Application>
  <PresentationFormat>Экран (4:3)</PresentationFormat>
  <Paragraphs>56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Adventure</vt:lpstr>
      <vt:lpstr>Arial</vt:lpstr>
      <vt:lpstr>Calibri</vt:lpstr>
      <vt:lpstr>Wingdings</vt:lpstr>
      <vt:lpstr>Тема Office</vt:lpstr>
      <vt:lpstr>Звіт вихователя ГПД</vt:lpstr>
      <vt:lpstr>Місце роботи </vt:lpstr>
      <vt:lpstr>Давайте познайомимось</vt:lpstr>
      <vt:lpstr>Презентация PowerPoint</vt:lpstr>
      <vt:lpstr>Проблема:</vt:lpstr>
      <vt:lpstr>Підвищення кваліфікації 1. Курси підвищення кваліфікації 2014 р. 2. Спецкурс «Формування психолого-педагогічної культури батьків» </vt:lpstr>
      <vt:lpstr>Самоосвіта </vt:lpstr>
      <vt:lpstr>Моя бібліотека </vt:lpstr>
      <vt:lpstr>Склад ГПД: </vt:lpstr>
      <vt:lpstr>Режим роботи: </vt:lpstr>
      <vt:lpstr>Ми обідаємо:</vt:lpstr>
      <vt:lpstr>Ми навчаємося:</vt:lpstr>
      <vt:lpstr>Ми розважаємося:</vt:lpstr>
      <vt:lpstr>Наша творчість:</vt:lpstr>
      <vt:lpstr>Наша творчість:</vt:lpstr>
      <vt:lpstr>«В серці кожної дитини звучить своя струна. І звучить вона на свій лад. Завдання вихователя полягає в тому, щоб почути звук цієї струни і налаштувати  на неї своє серце».                                                          В.О. Сухомлинський 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sbelova</dc:creator>
  <cp:lastModifiedBy>Admin</cp:lastModifiedBy>
  <cp:revision>12</cp:revision>
  <dcterms:created xsi:type="dcterms:W3CDTF">2013-08-01T07:14:50Z</dcterms:created>
  <dcterms:modified xsi:type="dcterms:W3CDTF">2015-03-05T20:04:03Z</dcterms:modified>
</cp:coreProperties>
</file>