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48" autoAdjust="0"/>
    <p:restoredTop sz="94660"/>
  </p:normalViewPr>
  <p:slideViewPr>
    <p:cSldViewPr>
      <p:cViewPr varScale="1">
        <p:scale>
          <a:sx n="110" d="100"/>
          <a:sy n="110" d="100"/>
        </p:scale>
        <p:origin x="-164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7227149-E70C-477C-BAB8-9887048841F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FF08B77-4E7B-4718-8CE1-F835F105D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428736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70C0"/>
                </a:solidFill>
              </a:rPr>
              <a:t>ЗАХОПЛЕННЯ МОЄЇ РОДИНИ</a:t>
            </a:r>
            <a:r>
              <a:rPr lang="en-US" sz="3200" dirty="0" smtClean="0">
                <a:solidFill>
                  <a:srgbClr val="0070C0"/>
                </a:solidFill>
              </a:rPr>
              <a:t> </a:t>
            </a:r>
            <a:r>
              <a:rPr lang="uk-UA" sz="3200" dirty="0" smtClean="0">
                <a:solidFill>
                  <a:srgbClr val="0070C0"/>
                </a:solidFill>
              </a:rPr>
              <a:t>- ДАЙВІНГ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4" name="Picture 4" descr="C:\Users\стас\Desktop\DSC01009.JPG"/>
          <p:cNvPicPr>
            <a:picLocks noChangeAspect="1" noChangeArrowheads="1"/>
          </p:cNvPicPr>
          <p:nvPr/>
        </p:nvPicPr>
        <p:blipFill>
          <a:blip r:embed="rId2" cstate="print"/>
          <a:srcRect l="28124" t="14530" b="3419"/>
          <a:stretch>
            <a:fillRect/>
          </a:stretch>
        </p:blipFill>
        <p:spPr bwMode="auto">
          <a:xfrm rot="5400000">
            <a:off x="1750209" y="535751"/>
            <a:ext cx="5572141" cy="707236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тас\Desktop\Новая папка (2)\6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тас\Desktop\img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2852"/>
            <a:ext cx="7286676" cy="6715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стас\Desktop\Новая папка (2)\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тас\Desktop\дайв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043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тас\Desktop\Новая папка (2)\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тас\Desktop\дайв\efa7c9a8ba2bd023014fe800fea582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стас\Desktop\Новая папка (2)\IMG_8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тас\Desktop\Новая папка (2)\IMG_8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5011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Спорядження </a:t>
            </a:r>
            <a:r>
              <a:rPr lang="uk-UA" dirty="0" err="1" smtClean="0"/>
              <a:t>дайвера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стас\Desktop\f86651433e57be0cf22b9a82581e0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858312" cy="5715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тас\Desktop\дайв\5b24c1f06d9af68edb00d0397068bd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стас\Desktop\дайв\g1_canyon_01rg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тас\Desktop\Новая папка (2)\2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тас\Desktop\Новая папка (2)\1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тас\Desktop\Новая папка (2)\25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тас\Desktop\Новая папка (2)\2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стас\Desktop\Новая папка (2)\094-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94</TotalTime>
  <Words>7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Техническая</vt:lpstr>
      <vt:lpstr>ЗАХОПЛЕННЯ МОЄЇ РОДИНИ - ДАЙВІНГ</vt:lpstr>
      <vt:lpstr>Спорядження дайвера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ЗАХОПЛЕННЯ МОЄЇ РОДИНИ</dc:title>
  <dc:creator>стас</dc:creator>
  <cp:lastModifiedBy>стас</cp:lastModifiedBy>
  <cp:revision>12</cp:revision>
  <dcterms:created xsi:type="dcterms:W3CDTF">2015-02-12T09:25:46Z</dcterms:created>
  <dcterms:modified xsi:type="dcterms:W3CDTF">2015-02-12T11:06:07Z</dcterms:modified>
</cp:coreProperties>
</file>