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0"/>
  </p:notesMasterIdLst>
  <p:sldIdLst>
    <p:sldId id="332" r:id="rId3"/>
    <p:sldId id="302" r:id="rId4"/>
    <p:sldId id="324" r:id="rId5"/>
    <p:sldId id="334" r:id="rId6"/>
    <p:sldId id="325" r:id="rId7"/>
    <p:sldId id="335" r:id="rId8"/>
    <p:sldId id="31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200"/>
    <a:srgbClr val="00C000"/>
    <a:srgbClr val="3333CC"/>
    <a:srgbClr val="990033"/>
    <a:srgbClr val="800080"/>
    <a:srgbClr val="000066"/>
    <a:srgbClr val="006600"/>
    <a:srgbClr val="003399"/>
    <a:srgbClr val="E6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3355" autoAdjust="0"/>
  </p:normalViewPr>
  <p:slideViewPr>
    <p:cSldViewPr>
      <p:cViewPr>
        <p:scale>
          <a:sx n="100" d="100"/>
          <a:sy n="100" d="100"/>
        </p:scale>
        <p:origin x="-33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1931EB8-1FAA-4C1E-BD4C-31AD340AB8B5}" type="datetimeFigureOut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5F6D539-0C04-46DA-9125-AA79152BD6C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8570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F6D539-0C04-46DA-9125-AA79152BD6CF}" type="slidenum">
              <a:rPr lang="uk-UA" smtClean="0"/>
              <a:pPr>
                <a:defRPr/>
              </a:pPr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2889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F6D539-0C04-46DA-9125-AA79152BD6CF}" type="slidenum">
              <a:rPr lang="uk-UA" smtClean="0"/>
              <a:pPr>
                <a:defRPr/>
              </a:pPr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2889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9803-696B-4C65-8FA6-0708C6D24575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7FDFB-580B-4742-BDE8-92F1784B112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519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B38E0-8203-4BBC-9428-C19189CB3767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0AB12-9425-43B7-98D1-6A6D88DE491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3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3D6FE-0477-4DC3-90F4-A34A01C58DBD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6A44F-C9A9-4812-ABA6-EBA751A921E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86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4C707-EA77-411C-998F-83B7B5A8AB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848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1AC15-DAF4-42F4-AC73-48A93BEBEBB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7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F3903-7127-4DD4-B390-8ADA36E4FBF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8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2295D-4E7A-427E-BEAD-B77120EAC89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3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B5C1-2315-4CE0-AD46-70B0877CE1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82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F714D-DB1E-47CE-BA94-6B8E08181C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E7A6F-24E9-4AEF-911A-90BF582867D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54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8A621-4736-411F-BF37-9BBBEFA1E5C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7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0A98-FB1A-4457-9846-474691D2A2BC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EB44D-B579-4B05-8B56-540F63455BD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20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EAAA3-E901-4FB8-B4B7-8B24EED1606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01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73128-E0F3-4310-A861-DE333693F2E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32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9DB2A-C7A8-4A64-AE39-E85E754841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531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3B675-D568-4C29-95FB-6BA8F39ECB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9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7213-7932-4C00-A7DC-903D6818F656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0618D-1C22-476F-9699-F3A588B44AD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092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150D9-C6FB-48C9-88AD-E6BF0CCD009C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E1C43-73B7-467A-BAFA-228CF8490FA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70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C3F94-E8DA-4682-8200-1168EA5833BC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A4A6A-E787-42FE-983E-3A9C55E3B32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360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DA962-57CF-474B-ABCA-282353A12EA0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6C2D0-4567-4949-A243-563AAE56B34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923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948F7-3F4A-43D2-A4E2-2BA66D77EBA9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8631E-9722-411A-9498-127BDA0C994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66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2B05C-2950-40FE-BB1F-E620DD5284E6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7A87-58F3-4CD0-8E88-D0A9C4A3BFE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200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A4CE8-957D-42E4-AF22-8D9FC70CAE9E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BE6B7-2470-4620-B05D-C43C4C45CC2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346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  <a:endParaRPr lang="uk-UA" alt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  <a:endParaRPr lang="uk-UA" alt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1E9685-A57D-4948-829D-229D8EDFEAF9}" type="datetime1">
              <a:rPr lang="uk-UA"/>
              <a:pPr>
                <a:defRPr/>
              </a:pPr>
              <a:t>19.02.2015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Чашук О.Ф.,  вчитель інформатики ЗОШ№23, м.Луцьк</a:t>
            </a: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E761E8-F88E-4E66-8E1D-5F3F710E9F5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4F34E56-AC3A-4C54-8951-2A8147E614AF}" type="slidenum">
              <a:rPr lang="ru-RU">
                <a:solidFill>
                  <a:srgbClr val="000000"/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267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gif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989012"/>
            <a:ext cx="9147175" cy="586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827584" y="448952"/>
            <a:ext cx="7920880" cy="67579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12700">
                <a:solidFill>
                  <a:srgbClr val="3333CC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>
              <a:buNone/>
            </a:pPr>
            <a:r>
              <a:rPr lang="uk-UA" sz="3600" b="1" kern="10" dirty="0" smtClean="0">
                <a:ln w="11430"/>
                <a:solidFill>
                  <a:srgbClr val="003399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  <a:t>ГРАФІЧНИЙ  РЕДАКТОР</a:t>
            </a:r>
            <a:endParaRPr lang="uk-UA" sz="3600" b="1" kern="10" dirty="0">
              <a:ln w="11430"/>
              <a:solidFill>
                <a:srgbClr val="0033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61877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6" y="989012"/>
            <a:ext cx="9147175" cy="586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5160" y="547976"/>
            <a:ext cx="3191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200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  <a:cs typeface="+mn-cs"/>
              </a:rPr>
              <a:t>Тема уроку. 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095997" y="533887"/>
            <a:ext cx="5836089" cy="2511996"/>
          </a:xfrm>
          <a:prstGeom prst="rect">
            <a:avLst/>
          </a:prstGeom>
          <a:solidFill>
            <a:srgbClr val="00C000"/>
          </a:solidFill>
          <a:ln w="57150" cap="flat" cmpd="sng" algn="ctr">
            <a:solidFill>
              <a:srgbClr val="F79646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Below"/>
            <a:lightRig rig="threePt" dir="t"/>
          </a:scene3d>
          <a:sp3d>
            <a:bevelT w="101600" prst="riblet"/>
          </a:sp3d>
          <a:extLst/>
        </p:spPr>
        <p:txBody>
          <a:bodyPr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F81BD"/>
              </a:buClr>
              <a:buSzPct val="70000"/>
              <a:buFontTx/>
              <a:buNone/>
              <a:tabLst/>
              <a:defRPr/>
            </a:pPr>
            <a:r>
              <a:rPr lang="uk-UA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Додавання і віднімання десяткових дробів з використання графічного редактору для самоперевірки. Додавання тексту.</a:t>
            </a:r>
            <a:endParaRPr kumimoji="0" lang="uk-UA" sz="3200" b="1" i="1" u="none" strike="noStrike" kern="0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7560840" cy="71435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Працюємо в парах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E:\фон\fotooboi-abstrakt-1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фон\fotooboi-abstrakt-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4417"/>
            <a:ext cx="9144000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702546"/>
            <a:ext cx="3888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акріплення </a:t>
            </a:r>
            <a:r>
              <a:rPr lang="uk-UA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знань з даної теми і підготуватися до контрольної </a:t>
            </a:r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роботи.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1087162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Мета уроку</a:t>
            </a:r>
            <a:r>
              <a:rPr lang="en-US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:</a:t>
            </a:r>
            <a:r>
              <a:rPr lang="uk-UA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uk-UA" sz="3200" b="1" i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10779"/>
            <a:ext cx="32004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E:\фон\fotooboi-abstrakt-1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5686425"/>
            <a:ext cx="9144000" cy="119538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1507" name="Picture 3" descr="E:\фон\fotooboi-abstrakt-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04"/>
            <a:ext cx="91440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39707"/>
            <a:ext cx="1136915" cy="852686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90000" dir="5400000" sy="-100000" algn="bl" rotWithShape="0"/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1087162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Задачі уроку</a:t>
            </a:r>
            <a:r>
              <a:rPr lang="en-US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:</a:t>
            </a:r>
            <a:r>
              <a:rPr lang="uk-UA" sz="32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uk-UA" sz="3200" b="1" i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8735" y="174861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закріпити і систематизувати знання з: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додавання і віднімання десяткових дробів;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порівняння десяткових дробів;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округлення десяткових дробів;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інструменти графічного редактора </a:t>
            </a:r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Paint;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розфарбування малюнка за допомоги палітри кольорів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;</a:t>
            </a:r>
          </a:p>
          <a:p>
            <a:pPr marL="800100" lvl="1" indent="-342900">
              <a:buFont typeface="+mj-lt"/>
              <a:buAutoNum type="arabicPeriod"/>
            </a:pPr>
            <a:r>
              <a:rPr lang="uk-UA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додавання тексту до малюнку.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4104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E:\фон\fotooboi-abstrakt-17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E:\фон\fotooboi-abstrakt-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2600"/>
            <a:ext cx="9144000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1" y="675253"/>
            <a:ext cx="6624737" cy="55469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5835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фон\fotooboi-abstrakt-17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E:\фон\fotooboi-abstrakt-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2600"/>
            <a:ext cx="9144000" cy="131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87724" y="1701823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3600" b="1" i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Робота в групах</a:t>
            </a:r>
            <a:endParaRPr lang="uk-UA" sz="3600" b="1" i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544688"/>
            <a:ext cx="1690031" cy="30179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276872"/>
            <a:ext cx="2041798" cy="321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29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143000"/>
            <a:ext cx="9147175" cy="571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1000" y="381000"/>
            <a:ext cx="8458200" cy="1371600"/>
          </a:xfrm>
          <a:prstGeom prst="rect">
            <a:avLst/>
          </a:prstGeom>
        </p:spPr>
        <p:txBody>
          <a:bodyPr>
            <a:prstTxWarp prst="textCanUp">
              <a:avLst>
                <a:gd name="adj" fmla="val 66667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3500" b="1" spc="50" dirty="0">
                <a:ln w="11430">
                  <a:noFill/>
                </a:ln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Домашнє завдання</a:t>
            </a:r>
            <a:endParaRPr lang="uk-UA" sz="3500" b="1" spc="50" dirty="0">
              <a:ln w="11430">
                <a:noFill/>
              </a:ln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5061" name="Прямоугольник 3"/>
          <p:cNvSpPr>
            <a:spLocks noChangeArrowheads="1"/>
          </p:cNvSpPr>
          <p:nvPr/>
        </p:nvSpPr>
        <p:spPr bwMode="auto">
          <a:xfrm>
            <a:off x="2433514" y="2482020"/>
            <a:ext cx="6408712" cy="1754326"/>
          </a:xfrm>
          <a:prstGeom prst="rect">
            <a:avLst/>
          </a:prstGeom>
          <a:solidFill>
            <a:schemeClr val="bg1">
              <a:lumMod val="95000"/>
              <a:alpha val="58000"/>
            </a:schemeClr>
          </a:solidFill>
          <a:ln>
            <a:noFill/>
          </a:ln>
          <a:ex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Математика: </a:t>
            </a:r>
            <a:r>
              <a:rPr lang="uk-UA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повторити § 34-37, розв’язати №№ 8-11, ст. </a:t>
            </a:r>
            <a:r>
              <a:rPr lang="uk-UA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281</a:t>
            </a:r>
          </a:p>
          <a:p>
            <a:r>
              <a:rPr lang="uk-UA" sz="2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Інформатики</a:t>
            </a:r>
            <a:r>
              <a:rPr lang="uk-UA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прочитати тему № 22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5842" name="Picture 2" descr="BL00261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33" y="1914427"/>
            <a:ext cx="1981200" cy="288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85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103</Words>
  <Application>Microsoft Office PowerPoint</Application>
  <PresentationFormat>Экран (4:3)</PresentationFormat>
  <Paragraphs>20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Оформление по умолчанию</vt:lpstr>
      <vt:lpstr>Презентация PowerPoint</vt:lpstr>
      <vt:lpstr>Презентация PowerPoint</vt:lpstr>
      <vt:lpstr>Працюємо в парах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Михалыч</cp:lastModifiedBy>
  <cp:revision>109</cp:revision>
  <dcterms:created xsi:type="dcterms:W3CDTF">2012-04-01T09:16:45Z</dcterms:created>
  <dcterms:modified xsi:type="dcterms:W3CDTF">2015-02-19T07:01:05Z</dcterms:modified>
</cp:coreProperties>
</file>