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60AC5B-B359-4339-BFD2-BDA0815B837F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2090BF4-D81D-41D0-8821-7E19B6EEA198}">
      <dgm:prSet phldrT="[Текст]"/>
      <dgm:spPr/>
      <dgm:t>
        <a:bodyPr/>
        <a:lstStyle/>
        <a:p>
          <a:r>
            <a:rPr lang="ru-RU" b="1" i="1" baseline="0"/>
            <a:t>Освітній простір</a:t>
          </a:r>
        </a:p>
      </dgm:t>
    </dgm:pt>
    <dgm:pt modelId="{DEC46EFA-F9DA-4476-B4B5-D2518A021026}" type="parTrans" cxnId="{5B52FC7F-647D-4F40-B92F-E74F88A28874}">
      <dgm:prSet/>
      <dgm:spPr/>
      <dgm:t>
        <a:bodyPr/>
        <a:lstStyle/>
        <a:p>
          <a:endParaRPr lang="ru-RU"/>
        </a:p>
      </dgm:t>
    </dgm:pt>
    <dgm:pt modelId="{3757A481-401F-448C-8558-0EF802C0BD4D}" type="sibTrans" cxnId="{5B52FC7F-647D-4F40-B92F-E74F88A28874}">
      <dgm:prSet/>
      <dgm:spPr/>
      <dgm:t>
        <a:bodyPr/>
        <a:lstStyle/>
        <a:p>
          <a:endParaRPr lang="ru-RU"/>
        </a:p>
      </dgm:t>
    </dgm:pt>
    <dgm:pt modelId="{28C0CF3F-43EE-42FC-912F-85580B104754}">
      <dgm:prSet phldrT="[Текст]" custT="1"/>
      <dgm:spPr/>
      <dgm:t>
        <a:bodyPr/>
        <a:lstStyle/>
        <a:p>
          <a:r>
            <a:rPr lang="ru-RU" sz="2000" b="1" i="1" baseline="0" dirty="0" err="1">
              <a:solidFill>
                <a:srgbClr val="FF0000"/>
              </a:solidFill>
            </a:rPr>
            <a:t>Педрада</a:t>
          </a:r>
          <a:endParaRPr lang="ru-RU" sz="2000" b="1" i="1" baseline="0" dirty="0">
            <a:solidFill>
              <a:srgbClr val="FF0000"/>
            </a:solidFill>
          </a:endParaRPr>
        </a:p>
      </dgm:t>
    </dgm:pt>
    <dgm:pt modelId="{5B571BA0-2A58-4EE8-9B5C-4466BF069386}" type="parTrans" cxnId="{86E91882-C58C-46EF-80D1-48F95C18F581}">
      <dgm:prSet/>
      <dgm:spPr/>
      <dgm:t>
        <a:bodyPr/>
        <a:lstStyle/>
        <a:p>
          <a:endParaRPr lang="ru-RU"/>
        </a:p>
      </dgm:t>
    </dgm:pt>
    <dgm:pt modelId="{AE6FD62F-AB27-46E0-9486-2D9CEA20E138}" type="sibTrans" cxnId="{86E91882-C58C-46EF-80D1-48F95C18F581}">
      <dgm:prSet/>
      <dgm:spPr/>
      <dgm:t>
        <a:bodyPr/>
        <a:lstStyle/>
        <a:p>
          <a:endParaRPr lang="ru-RU"/>
        </a:p>
      </dgm:t>
    </dgm:pt>
    <dgm:pt modelId="{023834CE-3F32-4706-BBC0-7868DBECD6CD}">
      <dgm:prSet phldrT="[Текст]" custT="1"/>
      <dgm:spPr/>
      <dgm:t>
        <a:bodyPr/>
        <a:lstStyle/>
        <a:p>
          <a:r>
            <a:rPr lang="ru-RU" sz="1800" b="1" i="1" baseline="0" dirty="0" err="1" smtClean="0">
              <a:solidFill>
                <a:srgbClr val="FF0000"/>
              </a:solidFill>
            </a:rPr>
            <a:t>Психолого-педагогічний</a:t>
          </a:r>
          <a:r>
            <a:rPr lang="ru-RU" sz="1800" b="1" i="1" baseline="0" dirty="0" smtClean="0">
              <a:solidFill>
                <a:srgbClr val="FF0000"/>
              </a:solidFill>
            </a:rPr>
            <a:t> </a:t>
          </a:r>
          <a:r>
            <a:rPr lang="ru-RU" sz="1800" b="1" i="1" baseline="0" dirty="0" err="1" smtClean="0">
              <a:solidFill>
                <a:srgbClr val="FF0000"/>
              </a:solidFill>
            </a:rPr>
            <a:t>консіліум</a:t>
          </a:r>
          <a:r>
            <a:rPr lang="ru-RU" sz="1800" b="1" i="1" baseline="0" dirty="0" smtClean="0">
              <a:solidFill>
                <a:srgbClr val="FF0000"/>
              </a:solidFill>
            </a:rPr>
            <a:t> </a:t>
          </a:r>
          <a:endParaRPr lang="ru-RU" sz="1800" b="1" i="1" baseline="0" dirty="0">
            <a:solidFill>
              <a:srgbClr val="FF0000"/>
            </a:solidFill>
          </a:endParaRPr>
        </a:p>
      </dgm:t>
    </dgm:pt>
    <dgm:pt modelId="{E127B428-F313-4F8F-9739-FC5F5CD1671D}" type="parTrans" cxnId="{83BEC1C8-22B9-4310-8A48-5A0CF7969537}">
      <dgm:prSet/>
      <dgm:spPr/>
      <dgm:t>
        <a:bodyPr/>
        <a:lstStyle/>
        <a:p>
          <a:endParaRPr lang="ru-RU"/>
        </a:p>
      </dgm:t>
    </dgm:pt>
    <dgm:pt modelId="{3D4C3431-627F-488C-9B10-72FEBD58BFA1}" type="sibTrans" cxnId="{83BEC1C8-22B9-4310-8A48-5A0CF7969537}">
      <dgm:prSet/>
      <dgm:spPr/>
      <dgm:t>
        <a:bodyPr/>
        <a:lstStyle/>
        <a:p>
          <a:endParaRPr lang="ru-RU"/>
        </a:p>
      </dgm:t>
    </dgm:pt>
    <dgm:pt modelId="{C4602D7A-D131-411C-814C-0DA81C58FE72}">
      <dgm:prSet phldrT="[Текст]" custT="1"/>
      <dgm:spPr/>
      <dgm:t>
        <a:bodyPr/>
        <a:lstStyle/>
        <a:p>
          <a:r>
            <a:rPr lang="ru-RU" sz="2000" b="1" i="1" baseline="0" dirty="0">
              <a:solidFill>
                <a:srgbClr val="FF0000"/>
              </a:solidFill>
            </a:rPr>
            <a:t>ШМОВ</a:t>
          </a:r>
          <a:r>
            <a:rPr lang="ru-RU" sz="1600" dirty="0"/>
            <a:t> </a:t>
          </a:r>
        </a:p>
      </dgm:t>
    </dgm:pt>
    <dgm:pt modelId="{C1FA3DD4-87C7-490F-BF7E-D65996F3D8F2}" type="parTrans" cxnId="{325431BA-D40E-4026-9F60-068A41A69BF9}">
      <dgm:prSet/>
      <dgm:spPr/>
      <dgm:t>
        <a:bodyPr/>
        <a:lstStyle/>
        <a:p>
          <a:endParaRPr lang="ru-RU"/>
        </a:p>
      </dgm:t>
    </dgm:pt>
    <dgm:pt modelId="{90139FE7-E1F3-4108-B528-6F964B103E6A}" type="sibTrans" cxnId="{325431BA-D40E-4026-9F60-068A41A69BF9}">
      <dgm:prSet/>
      <dgm:spPr/>
      <dgm:t>
        <a:bodyPr/>
        <a:lstStyle/>
        <a:p>
          <a:endParaRPr lang="ru-RU"/>
        </a:p>
      </dgm:t>
    </dgm:pt>
    <dgm:pt modelId="{2D4DCF51-1C00-4B47-9AFB-F490FDAE45E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750" b="1" i="1" baseline="0" dirty="0" err="1" smtClean="0">
              <a:solidFill>
                <a:srgbClr val="FF0000"/>
              </a:solidFill>
            </a:rPr>
            <a:t>Інструк</a:t>
          </a:r>
          <a:endParaRPr lang="ru-RU" sz="1750" b="1" i="1" baseline="0" dirty="0" smtClean="0">
            <a:solidFill>
              <a:srgbClr val="FF0000"/>
            </a:solidFill>
          </a:endParaRPr>
        </a:p>
        <a:p>
          <a:r>
            <a:rPr lang="ru-RU" sz="1750" b="1" i="1" baseline="0" dirty="0" err="1" smtClean="0">
              <a:solidFill>
                <a:srgbClr val="FF0000"/>
              </a:solidFill>
            </a:rPr>
            <a:t>тивно-методичі</a:t>
          </a:r>
          <a:r>
            <a:rPr lang="ru-RU" sz="1750" b="1" i="1" baseline="0" dirty="0" smtClean="0">
              <a:solidFill>
                <a:srgbClr val="FF0000"/>
              </a:solidFill>
            </a:rPr>
            <a:t> </a:t>
          </a:r>
          <a:r>
            <a:rPr lang="ru-RU" sz="1750" b="1" i="1" baseline="0" dirty="0" err="1">
              <a:solidFill>
                <a:srgbClr val="FF0000"/>
              </a:solidFill>
            </a:rPr>
            <a:t>наради</a:t>
          </a:r>
          <a:endParaRPr lang="ru-RU" sz="1750" b="1" i="1" baseline="0" dirty="0">
            <a:solidFill>
              <a:srgbClr val="FF0000"/>
            </a:solidFill>
          </a:endParaRPr>
        </a:p>
      </dgm:t>
    </dgm:pt>
    <dgm:pt modelId="{ACE80B9C-0262-42DC-9A76-8334C2CCE119}" type="parTrans" cxnId="{65012F6B-5C76-47B2-8DA9-BC4DB164B666}">
      <dgm:prSet/>
      <dgm:spPr/>
      <dgm:t>
        <a:bodyPr/>
        <a:lstStyle/>
        <a:p>
          <a:endParaRPr lang="ru-RU"/>
        </a:p>
      </dgm:t>
    </dgm:pt>
    <dgm:pt modelId="{D7B2E4C4-1F12-44AC-BD12-44D115E5E082}" type="sibTrans" cxnId="{65012F6B-5C76-47B2-8DA9-BC4DB164B666}">
      <dgm:prSet/>
      <dgm:spPr/>
      <dgm:t>
        <a:bodyPr/>
        <a:lstStyle/>
        <a:p>
          <a:endParaRPr lang="ru-RU"/>
        </a:p>
      </dgm:t>
    </dgm:pt>
    <dgm:pt modelId="{2CA32313-4C81-4640-8D0F-84AEF2F53C13}">
      <dgm:prSet custT="1"/>
      <dgm:spPr/>
      <dgm:t>
        <a:bodyPr/>
        <a:lstStyle/>
        <a:p>
          <a:r>
            <a:rPr lang="ru-RU" sz="1850" b="1" i="1" baseline="0" dirty="0" err="1" smtClean="0">
              <a:solidFill>
                <a:srgbClr val="FF0000"/>
              </a:solidFill>
            </a:rPr>
            <a:t>Юридича</a:t>
          </a:r>
          <a:r>
            <a:rPr lang="ru-RU" sz="1850" b="1" i="1" baseline="0" dirty="0" smtClean="0">
              <a:solidFill>
                <a:srgbClr val="FF0000"/>
              </a:solidFill>
            </a:rPr>
            <a:t> </a:t>
          </a:r>
          <a:r>
            <a:rPr lang="ru-RU" sz="1850" b="1" i="1" baseline="0" dirty="0">
              <a:solidFill>
                <a:srgbClr val="FF0000"/>
              </a:solidFill>
            </a:rPr>
            <a:t>служба</a:t>
          </a:r>
        </a:p>
      </dgm:t>
    </dgm:pt>
    <dgm:pt modelId="{53382F10-0688-4D34-BD05-F8CAF6E84DFD}" type="parTrans" cxnId="{7B88A3F5-D603-4581-A4E0-E172506D3AD3}">
      <dgm:prSet/>
      <dgm:spPr/>
      <dgm:t>
        <a:bodyPr/>
        <a:lstStyle/>
        <a:p>
          <a:endParaRPr lang="ru-RU"/>
        </a:p>
      </dgm:t>
    </dgm:pt>
    <dgm:pt modelId="{52D59EB4-394A-40D7-AA54-27A1F0D80AB9}" type="sibTrans" cxnId="{7B88A3F5-D603-4581-A4E0-E172506D3AD3}">
      <dgm:prSet/>
      <dgm:spPr/>
      <dgm:t>
        <a:bodyPr/>
        <a:lstStyle/>
        <a:p>
          <a:endParaRPr lang="ru-RU"/>
        </a:p>
      </dgm:t>
    </dgm:pt>
    <dgm:pt modelId="{6D660E7F-DFC2-45FB-899C-1F678A58C2B8}">
      <dgm:prSet custT="1"/>
      <dgm:spPr/>
      <dgm:t>
        <a:bodyPr/>
        <a:lstStyle/>
        <a:p>
          <a:r>
            <a:rPr lang="ru-RU" sz="1750" b="1" i="1" baseline="0" dirty="0" err="1">
              <a:solidFill>
                <a:srgbClr val="FF0000"/>
              </a:solidFill>
            </a:rPr>
            <a:t>Самоосвіта</a:t>
          </a:r>
          <a:endParaRPr lang="ru-RU" sz="1750" b="1" i="1" baseline="0" dirty="0">
            <a:solidFill>
              <a:srgbClr val="FF0000"/>
            </a:solidFill>
          </a:endParaRPr>
        </a:p>
      </dgm:t>
    </dgm:pt>
    <dgm:pt modelId="{C8EAD512-50EB-4720-8588-789FC75B892A}" type="parTrans" cxnId="{9F341A8F-9179-4F47-875C-A703CC8E8CDE}">
      <dgm:prSet/>
      <dgm:spPr/>
      <dgm:t>
        <a:bodyPr/>
        <a:lstStyle/>
        <a:p>
          <a:endParaRPr lang="ru-RU"/>
        </a:p>
      </dgm:t>
    </dgm:pt>
    <dgm:pt modelId="{5BE2110F-36D4-491F-9100-8EBAA2528887}" type="sibTrans" cxnId="{9F341A8F-9179-4F47-875C-A703CC8E8CDE}">
      <dgm:prSet/>
      <dgm:spPr/>
      <dgm:t>
        <a:bodyPr/>
        <a:lstStyle/>
        <a:p>
          <a:endParaRPr lang="ru-RU"/>
        </a:p>
      </dgm:t>
    </dgm:pt>
    <dgm:pt modelId="{8192C762-E93E-4F04-8DCA-DA55698623DA}">
      <dgm:prSet custT="1"/>
      <dgm:spPr/>
      <dgm:t>
        <a:bodyPr/>
        <a:lstStyle/>
        <a:p>
          <a:r>
            <a:rPr lang="ru-RU" sz="1700" b="1" i="1" baseline="0" dirty="0">
              <a:solidFill>
                <a:srgbClr val="FF0000"/>
              </a:solidFill>
            </a:rPr>
            <a:t>Школа</a:t>
          </a:r>
          <a:r>
            <a:rPr lang="ru-RU" sz="1700" b="1" i="1" dirty="0">
              <a:solidFill>
                <a:srgbClr val="FF0000"/>
              </a:solidFill>
            </a:rPr>
            <a:t> </a:t>
          </a:r>
          <a:r>
            <a:rPr lang="ru-RU" sz="1700" b="1" i="1" baseline="0" dirty="0">
              <a:solidFill>
                <a:srgbClr val="FF0000"/>
              </a:solidFill>
            </a:rPr>
            <a:t>молодого</a:t>
          </a:r>
          <a:r>
            <a:rPr lang="ru-RU" sz="1700" b="1" i="1" dirty="0">
              <a:solidFill>
                <a:srgbClr val="FF0000"/>
              </a:solidFill>
            </a:rPr>
            <a:t> </a:t>
          </a:r>
          <a:r>
            <a:rPr lang="ru-RU" sz="1700" b="1" i="1" dirty="0" err="1">
              <a:solidFill>
                <a:srgbClr val="FF0000"/>
              </a:solidFill>
            </a:rPr>
            <a:t>спеціаліста</a:t>
          </a:r>
          <a:endParaRPr lang="ru-RU" sz="1700" b="1" i="1" dirty="0">
            <a:solidFill>
              <a:srgbClr val="FF0000"/>
            </a:solidFill>
          </a:endParaRPr>
        </a:p>
      </dgm:t>
    </dgm:pt>
    <dgm:pt modelId="{0AA65F37-58E0-4769-9247-E8C77C964583}" type="parTrans" cxnId="{79D06D7F-EC7F-48E2-8D11-AA4472A49D2D}">
      <dgm:prSet/>
      <dgm:spPr/>
      <dgm:t>
        <a:bodyPr/>
        <a:lstStyle/>
        <a:p>
          <a:endParaRPr lang="ru-RU"/>
        </a:p>
      </dgm:t>
    </dgm:pt>
    <dgm:pt modelId="{C32AF0FB-F23B-4E95-95DA-87FFA9269F6C}" type="sibTrans" cxnId="{79D06D7F-EC7F-48E2-8D11-AA4472A49D2D}">
      <dgm:prSet/>
      <dgm:spPr/>
      <dgm:t>
        <a:bodyPr/>
        <a:lstStyle/>
        <a:p>
          <a:endParaRPr lang="ru-RU"/>
        </a:p>
      </dgm:t>
    </dgm:pt>
    <dgm:pt modelId="{CEBBA4B9-D6DB-4D5B-85CC-5A2D80E6658B}">
      <dgm:prSet custT="1"/>
      <dgm:spPr/>
      <dgm:t>
        <a:bodyPr/>
        <a:lstStyle/>
        <a:p>
          <a:r>
            <a:rPr lang="ru-RU" sz="1650" b="1" i="1" baseline="0" dirty="0" err="1" smtClean="0">
              <a:solidFill>
                <a:srgbClr val="FF0000"/>
              </a:solidFill>
            </a:rPr>
            <a:t>Семінари</a:t>
          </a:r>
          <a:endParaRPr lang="ru-RU" sz="1650" b="1" i="1" baseline="0" dirty="0" smtClean="0">
            <a:solidFill>
              <a:srgbClr val="FF0000"/>
            </a:solidFill>
          </a:endParaRPr>
        </a:p>
        <a:p>
          <a:r>
            <a:rPr lang="ru-RU" sz="1650" b="1" i="1" baseline="0" dirty="0" err="1" smtClean="0">
              <a:solidFill>
                <a:srgbClr val="FF0000"/>
              </a:solidFill>
            </a:rPr>
            <a:t>практикуми</a:t>
          </a:r>
          <a:endParaRPr lang="ru-RU" sz="1650" b="1" i="1" baseline="0" dirty="0">
            <a:solidFill>
              <a:srgbClr val="FF0000"/>
            </a:solidFill>
          </a:endParaRPr>
        </a:p>
      </dgm:t>
    </dgm:pt>
    <dgm:pt modelId="{DFF5C603-6B4B-4A54-9255-0BE087274A27}" type="parTrans" cxnId="{0080E5A9-9DA6-47B1-8885-E9DB99B1660E}">
      <dgm:prSet/>
      <dgm:spPr/>
      <dgm:t>
        <a:bodyPr/>
        <a:lstStyle/>
        <a:p>
          <a:endParaRPr lang="ru-RU"/>
        </a:p>
      </dgm:t>
    </dgm:pt>
    <dgm:pt modelId="{2BF728E0-114C-4728-84C8-E2AC9C2F38D1}" type="sibTrans" cxnId="{0080E5A9-9DA6-47B1-8885-E9DB99B1660E}">
      <dgm:prSet/>
      <dgm:spPr/>
      <dgm:t>
        <a:bodyPr/>
        <a:lstStyle/>
        <a:p>
          <a:endParaRPr lang="ru-RU"/>
        </a:p>
      </dgm:t>
    </dgm:pt>
    <dgm:pt modelId="{CE2DB819-3A8D-45F9-9EE1-C6D30CB4DFDD}" type="pres">
      <dgm:prSet presAssocID="{8860AC5B-B359-4339-BFD2-BDA0815B837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BF2CB0-9EE9-4906-B921-D879E2E2D6A0}" type="pres">
      <dgm:prSet presAssocID="{E2090BF4-D81D-41D0-8821-7E19B6EEA198}" presName="centerShape" presStyleLbl="node0" presStyleIdx="0" presStyleCnt="1"/>
      <dgm:spPr/>
      <dgm:t>
        <a:bodyPr/>
        <a:lstStyle/>
        <a:p>
          <a:endParaRPr lang="ru-RU"/>
        </a:p>
      </dgm:t>
    </dgm:pt>
    <dgm:pt modelId="{3453FBEA-6A2E-4E91-959A-A2C9FBCB0225}" type="pres">
      <dgm:prSet presAssocID="{5B571BA0-2A58-4EE8-9B5C-4466BF069386}" presName="parTrans" presStyleLbl="sibTrans2D1" presStyleIdx="0" presStyleCnt="8"/>
      <dgm:spPr/>
      <dgm:t>
        <a:bodyPr/>
        <a:lstStyle/>
        <a:p>
          <a:endParaRPr lang="ru-RU"/>
        </a:p>
      </dgm:t>
    </dgm:pt>
    <dgm:pt modelId="{5049ECAF-2047-47E7-A10A-2055DB50B174}" type="pres">
      <dgm:prSet presAssocID="{5B571BA0-2A58-4EE8-9B5C-4466BF069386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8A43459A-6E9E-46EF-8CF0-CB90F6CB3643}" type="pres">
      <dgm:prSet presAssocID="{28C0CF3F-43EE-42FC-912F-85580B104754}" presName="node" presStyleLbl="node1" presStyleIdx="0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A6519-30EF-4D91-9B46-4CB8478A7D98}" type="pres">
      <dgm:prSet presAssocID="{DFF5C603-6B4B-4A54-9255-0BE087274A27}" presName="parTrans" presStyleLbl="sibTrans2D1" presStyleIdx="1" presStyleCnt="8"/>
      <dgm:spPr/>
      <dgm:t>
        <a:bodyPr/>
        <a:lstStyle/>
        <a:p>
          <a:endParaRPr lang="ru-RU"/>
        </a:p>
      </dgm:t>
    </dgm:pt>
    <dgm:pt modelId="{D61E1EE0-69BE-4B72-AD98-C395A27C2DEE}" type="pres">
      <dgm:prSet presAssocID="{DFF5C603-6B4B-4A54-9255-0BE087274A27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A7A60054-8789-4AC6-ADDC-23702DDA4BE1}" type="pres">
      <dgm:prSet presAssocID="{CEBBA4B9-D6DB-4D5B-85CC-5A2D80E6658B}" presName="node" presStyleLbl="node1" presStyleIdx="1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4AA68-D546-4C7B-9487-2830A5912455}" type="pres">
      <dgm:prSet presAssocID="{E127B428-F313-4F8F-9739-FC5F5CD1671D}" presName="parTrans" presStyleLbl="sibTrans2D1" presStyleIdx="2" presStyleCnt="8"/>
      <dgm:spPr/>
      <dgm:t>
        <a:bodyPr/>
        <a:lstStyle/>
        <a:p>
          <a:endParaRPr lang="ru-RU"/>
        </a:p>
      </dgm:t>
    </dgm:pt>
    <dgm:pt modelId="{9999D1C3-ED61-4B3B-BB41-D807F6121AB5}" type="pres">
      <dgm:prSet presAssocID="{E127B428-F313-4F8F-9739-FC5F5CD1671D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B0E1FBF-7CAC-48CC-BD32-94D004214710}" type="pres">
      <dgm:prSet presAssocID="{023834CE-3F32-4706-BBC0-7868DBECD6CD}" presName="node" presStyleLbl="node1" presStyleIdx="2" presStyleCnt="8" custScaleX="121000" custScaleY="121000" custRadScaleRad="101558" custRadScaleInc="4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AE05B-2F46-4C64-8152-549B9244CAAC}" type="pres">
      <dgm:prSet presAssocID="{53382F10-0688-4D34-BD05-F8CAF6E84DFD}" presName="parTrans" presStyleLbl="sibTrans2D1" presStyleIdx="3" presStyleCnt="8"/>
      <dgm:spPr/>
      <dgm:t>
        <a:bodyPr/>
        <a:lstStyle/>
        <a:p>
          <a:endParaRPr lang="ru-RU"/>
        </a:p>
      </dgm:t>
    </dgm:pt>
    <dgm:pt modelId="{654E8D01-A133-4651-8678-83F5DAEA7BE1}" type="pres">
      <dgm:prSet presAssocID="{53382F10-0688-4D34-BD05-F8CAF6E84DFD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C3A7AE1E-E3F0-41FC-90EB-4D132A1626FE}" type="pres">
      <dgm:prSet presAssocID="{2CA32313-4C81-4640-8D0F-84AEF2F53C13}" presName="node" presStyleLbl="node1" presStyleIdx="3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3F165-6C6F-4F14-9CD6-3A332B2FBCCA}" type="pres">
      <dgm:prSet presAssocID="{0AA65F37-58E0-4769-9247-E8C77C964583}" presName="parTrans" presStyleLbl="sibTrans2D1" presStyleIdx="4" presStyleCnt="8"/>
      <dgm:spPr/>
      <dgm:t>
        <a:bodyPr/>
        <a:lstStyle/>
        <a:p>
          <a:endParaRPr lang="ru-RU"/>
        </a:p>
      </dgm:t>
    </dgm:pt>
    <dgm:pt modelId="{B916187B-6A99-47BA-9D24-E7FF28ABA33D}" type="pres">
      <dgm:prSet presAssocID="{0AA65F37-58E0-4769-9247-E8C77C964583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09A33A94-4193-4181-A786-E2C3AC59AA35}" type="pres">
      <dgm:prSet presAssocID="{8192C762-E93E-4F04-8DCA-DA55698623DA}" presName="node" presStyleLbl="node1" presStyleIdx="4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9897E-B2A9-4DB0-A8DA-77CFD3370F88}" type="pres">
      <dgm:prSet presAssocID="{C1FA3DD4-87C7-490F-BF7E-D65996F3D8F2}" presName="parTrans" presStyleLbl="sibTrans2D1" presStyleIdx="5" presStyleCnt="8"/>
      <dgm:spPr/>
      <dgm:t>
        <a:bodyPr/>
        <a:lstStyle/>
        <a:p>
          <a:endParaRPr lang="ru-RU"/>
        </a:p>
      </dgm:t>
    </dgm:pt>
    <dgm:pt modelId="{32DAC23F-1786-43AF-846F-35477BA5F1C6}" type="pres">
      <dgm:prSet presAssocID="{C1FA3DD4-87C7-490F-BF7E-D65996F3D8F2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5217936F-54D3-43BA-9BE3-DEECD23DBC14}" type="pres">
      <dgm:prSet presAssocID="{C4602D7A-D131-411C-814C-0DA81C58FE72}" presName="node" presStyleLbl="node1" presStyleIdx="5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4ADE2-83A5-4A55-A0FB-3434EA0ECC45}" type="pres">
      <dgm:prSet presAssocID="{C8EAD512-50EB-4720-8588-789FC75B892A}" presName="parTrans" presStyleLbl="sibTrans2D1" presStyleIdx="6" presStyleCnt="8"/>
      <dgm:spPr/>
      <dgm:t>
        <a:bodyPr/>
        <a:lstStyle/>
        <a:p>
          <a:endParaRPr lang="ru-RU"/>
        </a:p>
      </dgm:t>
    </dgm:pt>
    <dgm:pt modelId="{69962EAB-9243-4D6D-BBDC-57278E43498C}" type="pres">
      <dgm:prSet presAssocID="{C8EAD512-50EB-4720-8588-789FC75B892A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9EA68BFE-EAD1-4C42-A684-5608BB6828A6}" type="pres">
      <dgm:prSet presAssocID="{6D660E7F-DFC2-45FB-899C-1F678A58C2B8}" presName="node" presStyleLbl="node1" presStyleIdx="6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14E8C-01A6-4F71-A322-7303920D5134}" type="pres">
      <dgm:prSet presAssocID="{ACE80B9C-0262-42DC-9A76-8334C2CCE119}" presName="parTrans" presStyleLbl="sibTrans2D1" presStyleIdx="7" presStyleCnt="8"/>
      <dgm:spPr/>
      <dgm:t>
        <a:bodyPr/>
        <a:lstStyle/>
        <a:p>
          <a:endParaRPr lang="ru-RU"/>
        </a:p>
      </dgm:t>
    </dgm:pt>
    <dgm:pt modelId="{0FF534E0-42F8-4784-880F-1DCC95918ED1}" type="pres">
      <dgm:prSet presAssocID="{ACE80B9C-0262-42DC-9A76-8334C2CCE119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D1324A1B-32CE-4EF7-A631-44AEEAEDA980}" type="pres">
      <dgm:prSet presAssocID="{2D4DCF51-1C00-4B47-9AFB-F490FDAE45E8}" presName="node" presStyleLbl="node1" presStyleIdx="7" presStyleCnt="8" custScaleX="121000" custScaleY="12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4D3B1D-79FD-42D1-AF97-2B3E8F50F442}" type="presOf" srcId="{C8EAD512-50EB-4720-8588-789FC75B892A}" destId="{69962EAB-9243-4D6D-BBDC-57278E43498C}" srcOrd="1" destOrd="0" presId="urn:microsoft.com/office/officeart/2005/8/layout/radial5"/>
    <dgm:cxn modelId="{E85C4D18-548A-47BB-B70C-A53B7A501D8F}" type="presOf" srcId="{28C0CF3F-43EE-42FC-912F-85580B104754}" destId="{8A43459A-6E9E-46EF-8CF0-CB90F6CB3643}" srcOrd="0" destOrd="0" presId="urn:microsoft.com/office/officeart/2005/8/layout/radial5"/>
    <dgm:cxn modelId="{0080E5A9-9DA6-47B1-8885-E9DB99B1660E}" srcId="{E2090BF4-D81D-41D0-8821-7E19B6EEA198}" destId="{CEBBA4B9-D6DB-4D5B-85CC-5A2D80E6658B}" srcOrd="1" destOrd="0" parTransId="{DFF5C603-6B4B-4A54-9255-0BE087274A27}" sibTransId="{2BF728E0-114C-4728-84C8-E2AC9C2F38D1}"/>
    <dgm:cxn modelId="{325431BA-D40E-4026-9F60-068A41A69BF9}" srcId="{E2090BF4-D81D-41D0-8821-7E19B6EEA198}" destId="{C4602D7A-D131-411C-814C-0DA81C58FE72}" srcOrd="5" destOrd="0" parTransId="{C1FA3DD4-87C7-490F-BF7E-D65996F3D8F2}" sibTransId="{90139FE7-E1F3-4108-B528-6F964B103E6A}"/>
    <dgm:cxn modelId="{67D290A9-D18A-4D67-9E29-13EAB80FC37F}" type="presOf" srcId="{53382F10-0688-4D34-BD05-F8CAF6E84DFD}" destId="{654E8D01-A133-4651-8678-83F5DAEA7BE1}" srcOrd="1" destOrd="0" presId="urn:microsoft.com/office/officeart/2005/8/layout/radial5"/>
    <dgm:cxn modelId="{D3F382EA-E78E-4A6C-ABBF-814D9ABE7ED1}" type="presOf" srcId="{0AA65F37-58E0-4769-9247-E8C77C964583}" destId="{B916187B-6A99-47BA-9D24-E7FF28ABA33D}" srcOrd="1" destOrd="0" presId="urn:microsoft.com/office/officeart/2005/8/layout/radial5"/>
    <dgm:cxn modelId="{020696F6-4501-404B-B73B-1D958861D39B}" type="presOf" srcId="{2D4DCF51-1C00-4B47-9AFB-F490FDAE45E8}" destId="{D1324A1B-32CE-4EF7-A631-44AEEAEDA980}" srcOrd="0" destOrd="0" presId="urn:microsoft.com/office/officeart/2005/8/layout/radial5"/>
    <dgm:cxn modelId="{1B69553E-D3F9-4183-94FE-83E2076D78FB}" type="presOf" srcId="{5B571BA0-2A58-4EE8-9B5C-4466BF069386}" destId="{5049ECAF-2047-47E7-A10A-2055DB50B174}" srcOrd="1" destOrd="0" presId="urn:microsoft.com/office/officeart/2005/8/layout/radial5"/>
    <dgm:cxn modelId="{D3300B35-C0A0-4CE1-8189-4AFFB764EB11}" type="presOf" srcId="{E127B428-F313-4F8F-9739-FC5F5CD1671D}" destId="{9999D1C3-ED61-4B3B-BB41-D807F6121AB5}" srcOrd="1" destOrd="0" presId="urn:microsoft.com/office/officeart/2005/8/layout/radial5"/>
    <dgm:cxn modelId="{236B17ED-CD52-439F-9C7A-8AA855DDACCF}" type="presOf" srcId="{8860AC5B-B359-4339-BFD2-BDA0815B837F}" destId="{CE2DB819-3A8D-45F9-9EE1-C6D30CB4DFDD}" srcOrd="0" destOrd="0" presId="urn:microsoft.com/office/officeart/2005/8/layout/radial5"/>
    <dgm:cxn modelId="{65012F6B-5C76-47B2-8DA9-BC4DB164B666}" srcId="{E2090BF4-D81D-41D0-8821-7E19B6EEA198}" destId="{2D4DCF51-1C00-4B47-9AFB-F490FDAE45E8}" srcOrd="7" destOrd="0" parTransId="{ACE80B9C-0262-42DC-9A76-8334C2CCE119}" sibTransId="{D7B2E4C4-1F12-44AC-BD12-44D115E5E082}"/>
    <dgm:cxn modelId="{AB449693-3F20-4F66-A167-09CC6AC9AFF7}" type="presOf" srcId="{C1FA3DD4-87C7-490F-BF7E-D65996F3D8F2}" destId="{66F9897E-B2A9-4DB0-A8DA-77CFD3370F88}" srcOrd="0" destOrd="0" presId="urn:microsoft.com/office/officeart/2005/8/layout/radial5"/>
    <dgm:cxn modelId="{4BC43E0A-18DB-450D-9421-8D069499D246}" type="presOf" srcId="{CEBBA4B9-D6DB-4D5B-85CC-5A2D80E6658B}" destId="{A7A60054-8789-4AC6-ADDC-23702DDA4BE1}" srcOrd="0" destOrd="0" presId="urn:microsoft.com/office/officeart/2005/8/layout/radial5"/>
    <dgm:cxn modelId="{86E91882-C58C-46EF-80D1-48F95C18F581}" srcId="{E2090BF4-D81D-41D0-8821-7E19B6EEA198}" destId="{28C0CF3F-43EE-42FC-912F-85580B104754}" srcOrd="0" destOrd="0" parTransId="{5B571BA0-2A58-4EE8-9B5C-4466BF069386}" sibTransId="{AE6FD62F-AB27-46E0-9486-2D9CEA20E138}"/>
    <dgm:cxn modelId="{593D6CC6-CBBC-4642-9C61-1A547261A3B0}" type="presOf" srcId="{ACE80B9C-0262-42DC-9A76-8334C2CCE119}" destId="{B3914E8C-01A6-4F71-A322-7303920D5134}" srcOrd="0" destOrd="0" presId="urn:microsoft.com/office/officeart/2005/8/layout/radial5"/>
    <dgm:cxn modelId="{7772C9B5-BA92-4264-886B-04FEA0BA5470}" type="presOf" srcId="{C1FA3DD4-87C7-490F-BF7E-D65996F3D8F2}" destId="{32DAC23F-1786-43AF-846F-35477BA5F1C6}" srcOrd="1" destOrd="0" presId="urn:microsoft.com/office/officeart/2005/8/layout/radial5"/>
    <dgm:cxn modelId="{9F341A8F-9179-4F47-875C-A703CC8E8CDE}" srcId="{E2090BF4-D81D-41D0-8821-7E19B6EEA198}" destId="{6D660E7F-DFC2-45FB-899C-1F678A58C2B8}" srcOrd="6" destOrd="0" parTransId="{C8EAD512-50EB-4720-8588-789FC75B892A}" sibTransId="{5BE2110F-36D4-491F-9100-8EBAA2528887}"/>
    <dgm:cxn modelId="{29F11BED-4AE1-4567-8D61-16D43832DE29}" type="presOf" srcId="{C4602D7A-D131-411C-814C-0DA81C58FE72}" destId="{5217936F-54D3-43BA-9BE3-DEECD23DBC14}" srcOrd="0" destOrd="0" presId="urn:microsoft.com/office/officeart/2005/8/layout/radial5"/>
    <dgm:cxn modelId="{7AB4BE47-A50D-4656-8AC0-83C582F1CF9F}" type="presOf" srcId="{53382F10-0688-4D34-BD05-F8CAF6E84DFD}" destId="{E7FAE05B-2F46-4C64-8152-549B9244CAAC}" srcOrd="0" destOrd="0" presId="urn:microsoft.com/office/officeart/2005/8/layout/radial5"/>
    <dgm:cxn modelId="{D835E43D-428B-4176-B95F-A9293E4CE8CE}" type="presOf" srcId="{C8EAD512-50EB-4720-8588-789FC75B892A}" destId="{4C64ADE2-83A5-4A55-A0FB-3434EA0ECC45}" srcOrd="0" destOrd="0" presId="urn:microsoft.com/office/officeart/2005/8/layout/radial5"/>
    <dgm:cxn modelId="{1D45151C-EB72-4BD1-A71A-EB7857F5CA0A}" type="presOf" srcId="{E127B428-F313-4F8F-9739-FC5F5CD1671D}" destId="{1E04AA68-D546-4C7B-9487-2830A5912455}" srcOrd="0" destOrd="0" presId="urn:microsoft.com/office/officeart/2005/8/layout/radial5"/>
    <dgm:cxn modelId="{0603C668-CFAF-4CE6-80EF-70A4B98B6967}" type="presOf" srcId="{8192C762-E93E-4F04-8DCA-DA55698623DA}" destId="{09A33A94-4193-4181-A786-E2C3AC59AA35}" srcOrd="0" destOrd="0" presId="urn:microsoft.com/office/officeart/2005/8/layout/radial5"/>
    <dgm:cxn modelId="{BBF0A7E2-36F4-4150-9344-63C2819C1EB7}" type="presOf" srcId="{DFF5C603-6B4B-4A54-9255-0BE087274A27}" destId="{A17A6519-30EF-4D91-9B46-4CB8478A7D98}" srcOrd="0" destOrd="0" presId="urn:microsoft.com/office/officeart/2005/8/layout/radial5"/>
    <dgm:cxn modelId="{E3674CEA-FC56-4AB9-948F-2C71C178AA0F}" type="presOf" srcId="{ACE80B9C-0262-42DC-9A76-8334C2CCE119}" destId="{0FF534E0-42F8-4784-880F-1DCC95918ED1}" srcOrd="1" destOrd="0" presId="urn:microsoft.com/office/officeart/2005/8/layout/radial5"/>
    <dgm:cxn modelId="{C30295B7-CEA7-4B09-A60E-AB98950DD903}" type="presOf" srcId="{2CA32313-4C81-4640-8D0F-84AEF2F53C13}" destId="{C3A7AE1E-E3F0-41FC-90EB-4D132A1626FE}" srcOrd="0" destOrd="0" presId="urn:microsoft.com/office/officeart/2005/8/layout/radial5"/>
    <dgm:cxn modelId="{C7C03B76-A206-40CF-9037-C8193A1CC721}" type="presOf" srcId="{DFF5C603-6B4B-4A54-9255-0BE087274A27}" destId="{D61E1EE0-69BE-4B72-AD98-C395A27C2DEE}" srcOrd="1" destOrd="0" presId="urn:microsoft.com/office/officeart/2005/8/layout/radial5"/>
    <dgm:cxn modelId="{5B52FC7F-647D-4F40-B92F-E74F88A28874}" srcId="{8860AC5B-B359-4339-BFD2-BDA0815B837F}" destId="{E2090BF4-D81D-41D0-8821-7E19B6EEA198}" srcOrd="0" destOrd="0" parTransId="{DEC46EFA-F9DA-4476-B4B5-D2518A021026}" sibTransId="{3757A481-401F-448C-8558-0EF802C0BD4D}"/>
    <dgm:cxn modelId="{79D06D7F-EC7F-48E2-8D11-AA4472A49D2D}" srcId="{E2090BF4-D81D-41D0-8821-7E19B6EEA198}" destId="{8192C762-E93E-4F04-8DCA-DA55698623DA}" srcOrd="4" destOrd="0" parTransId="{0AA65F37-58E0-4769-9247-E8C77C964583}" sibTransId="{C32AF0FB-F23B-4E95-95DA-87FFA9269F6C}"/>
    <dgm:cxn modelId="{6BD69E99-C12A-42D3-A0B7-9C8EC418F286}" type="presOf" srcId="{E2090BF4-D81D-41D0-8821-7E19B6EEA198}" destId="{45BF2CB0-9EE9-4906-B921-D879E2E2D6A0}" srcOrd="0" destOrd="0" presId="urn:microsoft.com/office/officeart/2005/8/layout/radial5"/>
    <dgm:cxn modelId="{8EB85ECF-F4F5-4098-BB2D-C69E1D1EE51F}" type="presOf" srcId="{0AA65F37-58E0-4769-9247-E8C77C964583}" destId="{8B13F165-6C6F-4F14-9CD6-3A332B2FBCCA}" srcOrd="0" destOrd="0" presId="urn:microsoft.com/office/officeart/2005/8/layout/radial5"/>
    <dgm:cxn modelId="{15AFD53B-5829-44A9-B7BF-0F291A19EC4F}" type="presOf" srcId="{023834CE-3F32-4706-BBC0-7868DBECD6CD}" destId="{8B0E1FBF-7CAC-48CC-BD32-94D004214710}" srcOrd="0" destOrd="0" presId="urn:microsoft.com/office/officeart/2005/8/layout/radial5"/>
    <dgm:cxn modelId="{05116456-D164-46E8-BAC7-33ECF730F415}" type="presOf" srcId="{6D660E7F-DFC2-45FB-899C-1F678A58C2B8}" destId="{9EA68BFE-EAD1-4C42-A684-5608BB6828A6}" srcOrd="0" destOrd="0" presId="urn:microsoft.com/office/officeart/2005/8/layout/radial5"/>
    <dgm:cxn modelId="{83BEC1C8-22B9-4310-8A48-5A0CF7969537}" srcId="{E2090BF4-D81D-41D0-8821-7E19B6EEA198}" destId="{023834CE-3F32-4706-BBC0-7868DBECD6CD}" srcOrd="2" destOrd="0" parTransId="{E127B428-F313-4F8F-9739-FC5F5CD1671D}" sibTransId="{3D4C3431-627F-488C-9B10-72FEBD58BFA1}"/>
    <dgm:cxn modelId="{7B88A3F5-D603-4581-A4E0-E172506D3AD3}" srcId="{E2090BF4-D81D-41D0-8821-7E19B6EEA198}" destId="{2CA32313-4C81-4640-8D0F-84AEF2F53C13}" srcOrd="3" destOrd="0" parTransId="{53382F10-0688-4D34-BD05-F8CAF6E84DFD}" sibTransId="{52D59EB4-394A-40D7-AA54-27A1F0D80AB9}"/>
    <dgm:cxn modelId="{5C58FD68-5FB9-41D4-BF2D-69E2A973FB7B}" type="presOf" srcId="{5B571BA0-2A58-4EE8-9B5C-4466BF069386}" destId="{3453FBEA-6A2E-4E91-959A-A2C9FBCB0225}" srcOrd="0" destOrd="0" presId="urn:microsoft.com/office/officeart/2005/8/layout/radial5"/>
    <dgm:cxn modelId="{CAF9203B-684C-435E-98FF-04332C1ADF40}" type="presParOf" srcId="{CE2DB819-3A8D-45F9-9EE1-C6D30CB4DFDD}" destId="{45BF2CB0-9EE9-4906-B921-D879E2E2D6A0}" srcOrd="0" destOrd="0" presId="urn:microsoft.com/office/officeart/2005/8/layout/radial5"/>
    <dgm:cxn modelId="{F6558D3C-036C-4251-8FAF-9864CE213CB3}" type="presParOf" srcId="{CE2DB819-3A8D-45F9-9EE1-C6D30CB4DFDD}" destId="{3453FBEA-6A2E-4E91-959A-A2C9FBCB0225}" srcOrd="1" destOrd="0" presId="urn:microsoft.com/office/officeart/2005/8/layout/radial5"/>
    <dgm:cxn modelId="{C74BA3B9-2248-4B9F-BE06-2B881131405A}" type="presParOf" srcId="{3453FBEA-6A2E-4E91-959A-A2C9FBCB0225}" destId="{5049ECAF-2047-47E7-A10A-2055DB50B174}" srcOrd="0" destOrd="0" presId="urn:microsoft.com/office/officeart/2005/8/layout/radial5"/>
    <dgm:cxn modelId="{F9E94CBE-2C4C-4525-A150-B994CB198FE2}" type="presParOf" srcId="{CE2DB819-3A8D-45F9-9EE1-C6D30CB4DFDD}" destId="{8A43459A-6E9E-46EF-8CF0-CB90F6CB3643}" srcOrd="2" destOrd="0" presId="urn:microsoft.com/office/officeart/2005/8/layout/radial5"/>
    <dgm:cxn modelId="{4B889856-165C-4B89-AB93-8D6BFA12779F}" type="presParOf" srcId="{CE2DB819-3A8D-45F9-9EE1-C6D30CB4DFDD}" destId="{A17A6519-30EF-4D91-9B46-4CB8478A7D98}" srcOrd="3" destOrd="0" presId="urn:microsoft.com/office/officeart/2005/8/layout/radial5"/>
    <dgm:cxn modelId="{4028214A-2B31-4A66-9730-BA253DE82D5A}" type="presParOf" srcId="{A17A6519-30EF-4D91-9B46-4CB8478A7D98}" destId="{D61E1EE0-69BE-4B72-AD98-C395A27C2DEE}" srcOrd="0" destOrd="0" presId="urn:microsoft.com/office/officeart/2005/8/layout/radial5"/>
    <dgm:cxn modelId="{C0060C6C-72DC-40EE-A378-FCC749EE5CFF}" type="presParOf" srcId="{CE2DB819-3A8D-45F9-9EE1-C6D30CB4DFDD}" destId="{A7A60054-8789-4AC6-ADDC-23702DDA4BE1}" srcOrd="4" destOrd="0" presId="urn:microsoft.com/office/officeart/2005/8/layout/radial5"/>
    <dgm:cxn modelId="{76EB5BA2-3C78-41E9-957C-FEC7B9C65F95}" type="presParOf" srcId="{CE2DB819-3A8D-45F9-9EE1-C6D30CB4DFDD}" destId="{1E04AA68-D546-4C7B-9487-2830A5912455}" srcOrd="5" destOrd="0" presId="urn:microsoft.com/office/officeart/2005/8/layout/radial5"/>
    <dgm:cxn modelId="{67BF93CF-B3E4-4414-9DE9-9E7997AB265D}" type="presParOf" srcId="{1E04AA68-D546-4C7B-9487-2830A5912455}" destId="{9999D1C3-ED61-4B3B-BB41-D807F6121AB5}" srcOrd="0" destOrd="0" presId="urn:microsoft.com/office/officeart/2005/8/layout/radial5"/>
    <dgm:cxn modelId="{E5A83DBC-77EA-4EA2-A492-F63106E7B921}" type="presParOf" srcId="{CE2DB819-3A8D-45F9-9EE1-C6D30CB4DFDD}" destId="{8B0E1FBF-7CAC-48CC-BD32-94D004214710}" srcOrd="6" destOrd="0" presId="urn:microsoft.com/office/officeart/2005/8/layout/radial5"/>
    <dgm:cxn modelId="{7B670452-388E-4DEB-8AE2-548D2A26E5F8}" type="presParOf" srcId="{CE2DB819-3A8D-45F9-9EE1-C6D30CB4DFDD}" destId="{E7FAE05B-2F46-4C64-8152-549B9244CAAC}" srcOrd="7" destOrd="0" presId="urn:microsoft.com/office/officeart/2005/8/layout/radial5"/>
    <dgm:cxn modelId="{B1BBA9A3-183D-4FC3-84C1-439ACBD2A6A8}" type="presParOf" srcId="{E7FAE05B-2F46-4C64-8152-549B9244CAAC}" destId="{654E8D01-A133-4651-8678-83F5DAEA7BE1}" srcOrd="0" destOrd="0" presId="urn:microsoft.com/office/officeart/2005/8/layout/radial5"/>
    <dgm:cxn modelId="{E874908D-1E27-4470-A414-89FDF5B3FE23}" type="presParOf" srcId="{CE2DB819-3A8D-45F9-9EE1-C6D30CB4DFDD}" destId="{C3A7AE1E-E3F0-41FC-90EB-4D132A1626FE}" srcOrd="8" destOrd="0" presId="urn:microsoft.com/office/officeart/2005/8/layout/radial5"/>
    <dgm:cxn modelId="{C839D46D-91E8-4A1B-85F7-4FC2EF6C7DF2}" type="presParOf" srcId="{CE2DB819-3A8D-45F9-9EE1-C6D30CB4DFDD}" destId="{8B13F165-6C6F-4F14-9CD6-3A332B2FBCCA}" srcOrd="9" destOrd="0" presId="urn:microsoft.com/office/officeart/2005/8/layout/radial5"/>
    <dgm:cxn modelId="{4A93248A-B38E-4F89-BFFF-7BAA30F43359}" type="presParOf" srcId="{8B13F165-6C6F-4F14-9CD6-3A332B2FBCCA}" destId="{B916187B-6A99-47BA-9D24-E7FF28ABA33D}" srcOrd="0" destOrd="0" presId="urn:microsoft.com/office/officeart/2005/8/layout/radial5"/>
    <dgm:cxn modelId="{69F5A9FC-F118-401D-9EF3-6317BBD92E73}" type="presParOf" srcId="{CE2DB819-3A8D-45F9-9EE1-C6D30CB4DFDD}" destId="{09A33A94-4193-4181-A786-E2C3AC59AA35}" srcOrd="10" destOrd="0" presId="urn:microsoft.com/office/officeart/2005/8/layout/radial5"/>
    <dgm:cxn modelId="{CAA35CC7-9E30-4B7B-AAC6-06551E69A173}" type="presParOf" srcId="{CE2DB819-3A8D-45F9-9EE1-C6D30CB4DFDD}" destId="{66F9897E-B2A9-4DB0-A8DA-77CFD3370F88}" srcOrd="11" destOrd="0" presId="urn:microsoft.com/office/officeart/2005/8/layout/radial5"/>
    <dgm:cxn modelId="{3AA6148E-381E-45BF-9622-3A324AF31239}" type="presParOf" srcId="{66F9897E-B2A9-4DB0-A8DA-77CFD3370F88}" destId="{32DAC23F-1786-43AF-846F-35477BA5F1C6}" srcOrd="0" destOrd="0" presId="urn:microsoft.com/office/officeart/2005/8/layout/radial5"/>
    <dgm:cxn modelId="{E74E860E-1811-4EDB-B2E0-6A3129F9A91E}" type="presParOf" srcId="{CE2DB819-3A8D-45F9-9EE1-C6D30CB4DFDD}" destId="{5217936F-54D3-43BA-9BE3-DEECD23DBC14}" srcOrd="12" destOrd="0" presId="urn:microsoft.com/office/officeart/2005/8/layout/radial5"/>
    <dgm:cxn modelId="{D40EFB2A-0041-4B80-94DD-5988037EFF90}" type="presParOf" srcId="{CE2DB819-3A8D-45F9-9EE1-C6D30CB4DFDD}" destId="{4C64ADE2-83A5-4A55-A0FB-3434EA0ECC45}" srcOrd="13" destOrd="0" presId="urn:microsoft.com/office/officeart/2005/8/layout/radial5"/>
    <dgm:cxn modelId="{A22E0918-934D-4E02-8844-DE896B02FC6B}" type="presParOf" srcId="{4C64ADE2-83A5-4A55-A0FB-3434EA0ECC45}" destId="{69962EAB-9243-4D6D-BBDC-57278E43498C}" srcOrd="0" destOrd="0" presId="urn:microsoft.com/office/officeart/2005/8/layout/radial5"/>
    <dgm:cxn modelId="{4797A7EF-3614-4E72-9359-4DD07DFEE820}" type="presParOf" srcId="{CE2DB819-3A8D-45F9-9EE1-C6D30CB4DFDD}" destId="{9EA68BFE-EAD1-4C42-A684-5608BB6828A6}" srcOrd="14" destOrd="0" presId="urn:microsoft.com/office/officeart/2005/8/layout/radial5"/>
    <dgm:cxn modelId="{64561713-91D0-41C0-9F66-E28398ADB8DC}" type="presParOf" srcId="{CE2DB819-3A8D-45F9-9EE1-C6D30CB4DFDD}" destId="{B3914E8C-01A6-4F71-A322-7303920D5134}" srcOrd="15" destOrd="0" presId="urn:microsoft.com/office/officeart/2005/8/layout/radial5"/>
    <dgm:cxn modelId="{9DC53DEE-2A22-41EA-95CB-BAE3C8E52429}" type="presParOf" srcId="{B3914E8C-01A6-4F71-A322-7303920D5134}" destId="{0FF534E0-42F8-4784-880F-1DCC95918ED1}" srcOrd="0" destOrd="0" presId="urn:microsoft.com/office/officeart/2005/8/layout/radial5"/>
    <dgm:cxn modelId="{ACCFA99A-60E1-4AB1-BC15-4C04FEBDA574}" type="presParOf" srcId="{CE2DB819-3A8D-45F9-9EE1-C6D30CB4DFDD}" destId="{D1324A1B-32CE-4EF7-A631-44AEEAEDA980}" srcOrd="1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943AF-710F-4EF6-873D-F9A874543F1B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3227E-3B80-451C-9900-88C6BB4062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а\Desktop\Педрада\97353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5" name="Лента лицом вниз 4"/>
          <p:cNvSpPr/>
          <p:nvPr/>
        </p:nvSpPr>
        <p:spPr>
          <a:xfrm>
            <a:off x="785786" y="5286388"/>
            <a:ext cx="7643866" cy="139846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5429264"/>
            <a:ext cx="44291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ШМО вчителів</a:t>
            </a:r>
          </a:p>
          <a:p>
            <a:pPr algn="ctr"/>
            <a:r>
              <a:rPr lang="uk-UA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початкових класів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714480" y="0"/>
            <a:ext cx="5934075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Модель </a:t>
            </a:r>
            <a:r>
              <a:rPr lang="ru-RU" sz="3600" i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методичної</a:t>
            </a:r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i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роботи</a:t>
            </a:r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714348" y="714356"/>
          <a:ext cx="8072494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14290"/>
            <a:ext cx="92136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Кінцевий результат, на який має бути спрямована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діяльність методичної роботи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348800"/>
            <a:ext cx="935834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формування в колективі успішності,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співучасті, співробітництва;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створення в педагогічному колективі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атмосфери творчого пошуку і зацікавленості;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підвищення методичної майстерності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педагогів;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активну участь в управлінні якістю педагогів;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підвищення якості виховного процесу;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створення банку інноваційних ідей 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технологій;</a:t>
            </a:r>
            <a:endParaRPr kumimoji="0" lang="uk-UA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0"/>
            <a:ext cx="80307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Що краще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—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копіювання передового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педагогічного досвіду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 розвиток власних творчих надбань?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4282" y="1714488"/>
            <a:ext cx="89297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Застосовуючи передовий педагогічний досвід у житті, необхідно пройти такі етапи: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осмислення передового досвіду і вироблення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власної педагогічної позиції;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засвоєння різних варіантів досвіду;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зміна ціннісних орієнтацій і цільових установок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 професійній діяльності;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критична переоцінка власного досвіду;</a:t>
            </a:r>
            <a:endParaRPr kumimoji="0" lang="uk-UA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214290"/>
            <a:ext cx="664175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Педагогічна майстерність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—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 право чи обов'язок учителя?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57158" y="2285992"/>
            <a:ext cx="835824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Учитель живе доти, доки він вчиться,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тільки-но він перестає вчитися,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ньому помирає вчитель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                             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К.Д.Ушинський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85786" y="0"/>
            <a:ext cx="75016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Які можна створити ситуації успіху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творчої самореалізації вчителя?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Валентина\Desktop\Педрада\Ситуація успіху\523622_377664192290702_635794817_n.jpg"/>
          <p:cNvPicPr/>
          <p:nvPr/>
        </p:nvPicPr>
        <p:blipFill>
          <a:blip r:embed="rId2"/>
          <a:srcRect b="17025"/>
          <a:stretch>
            <a:fillRect/>
          </a:stretch>
        </p:blipFill>
        <p:spPr bwMode="auto">
          <a:xfrm>
            <a:off x="1857356" y="1214422"/>
            <a:ext cx="5510235" cy="389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57158" y="5214950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Всі люди прагнуть стати успішними, але насправді такими стають одиниці, які озброєні наполегливістю, перебороли зневіру та зуміли дійти до кінцевої мети.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Валентина\Desktop\Педрада\9667152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396053" cy="559472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857884" y="0"/>
            <a:ext cx="3286116" cy="690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атмосфера доброзичливості в класі, педагогічному колективі;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зняття страху, що кінцевий результат буде нижчим, ніж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від тебе вимагають;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висока мотивація: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uk-UA" sz="25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ім</a:t>
            </a:r>
            <a:r>
              <a:rPr kumimoji="0" lang="ru-RU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'</a:t>
            </a: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чого, заради чого, навіщо;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підтримка колективу, керівництва;</a:t>
            </a:r>
            <a:endParaRPr kumimoji="0" lang="ru-RU" sz="25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" y="21429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Умови досягнення власного успіху та успіху вихованців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C7F6"/>
              </a:clrFrom>
              <a:clrTo>
                <a:srgbClr val="F8C7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142984"/>
            <a:ext cx="462736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143504" y="571480"/>
            <a:ext cx="371477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йти в ногу з часом;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навчатися упродовж усього життя;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включатися в інноваційні проекти, враховуючи при цьому наявність базової основи для їх впровадження;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бути небайдужим до всього, що відбувається навколо;</a:t>
            </a:r>
            <a:endParaRPr kumimoji="0" lang="uk-UA" sz="2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0"/>
            <a:ext cx="736143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1788" algn="l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Що необхідно зробити в школі, </a:t>
            </a:r>
          </a:p>
          <a:p>
            <a:pPr marL="0" marR="0" lvl="0" indent="1746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1788" algn="l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аби забезпечити успішний рух вперед?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1214422"/>
            <a:ext cx="83059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Намагатися </a:t>
            </a:r>
            <a:r>
              <a:rPr kumimoji="0" lang="uk-UA" sz="28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задовільняти</a:t>
            </a:r>
            <a:r>
              <a:rPr kumimoji="0" lang="uk-UA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звичайні людські потреби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1472" y="2285992"/>
            <a:ext cx="635798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потреба в безпеці і захищеності;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потреба у повазі і визнанні;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потреба в самовираженні;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потреба в приналежності до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соціальної групи, підтримці;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C:\Users\Валентина\Desktop\Педрада\человечки-рукопожат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5615" y="4071942"/>
            <a:ext cx="2988385" cy="261565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339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8</cp:revision>
  <dcterms:created xsi:type="dcterms:W3CDTF">2016-11-13T19:49:38Z</dcterms:created>
  <dcterms:modified xsi:type="dcterms:W3CDTF">2016-11-13T21:00:20Z</dcterms:modified>
</cp:coreProperties>
</file>