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70" r:id="rId3"/>
    <p:sldId id="260" r:id="rId4"/>
    <p:sldId id="261" r:id="rId5"/>
    <p:sldId id="262" r:id="rId6"/>
    <p:sldId id="263" r:id="rId7"/>
    <p:sldId id="264" r:id="rId8"/>
    <p:sldId id="265" r:id="rId9"/>
    <p:sldId id="273" r:id="rId10"/>
    <p:sldId id="266" r:id="rId11"/>
    <p:sldId id="267" r:id="rId12"/>
    <p:sldId id="272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70218-49D5-49F1-B41C-8E2CF264584A}" type="datetimeFigureOut">
              <a:rPr lang="ru-RU" smtClean="0"/>
              <a:pPr/>
              <a:t>14.06.2017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CF2D-4E3B-45CF-B90F-CCF90304DD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Валентина\Desktop\шаблони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249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00232" y="857232"/>
            <a:ext cx="591379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Пришкільний табір відпочинку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428736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“СОНЕЧКО”</a:t>
            </a:r>
            <a:endParaRPr lang="ru-RU" sz="7200" dirty="0"/>
          </a:p>
        </p:txBody>
      </p:sp>
      <p:pic>
        <p:nvPicPr>
          <p:cNvPr id="4099" name="Picture 3" descr="C:\Users\Валентина\Desktop\шаблони\hello_html_m54760e0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306491"/>
            <a:ext cx="7482628" cy="35515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2428868"/>
            <a:ext cx="7500990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0" hangingPunct="0"/>
            <a:r>
              <a:rPr lang="uk-UA" sz="2800" b="1" cap="all" dirty="0" err="1" smtClean="0">
                <a:ln/>
                <a:solidFill>
                  <a:srgbClr val="0033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Подвірський</a:t>
            </a:r>
            <a:r>
              <a:rPr lang="uk-UA" sz="2800" b="1" cap="all" dirty="0" smtClean="0">
                <a:ln/>
                <a:solidFill>
                  <a:srgbClr val="0033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 НВК</a:t>
            </a:r>
          </a:p>
          <a:p>
            <a:pPr algn="ctr" eaLnBrk="0" hangingPunct="0"/>
            <a:r>
              <a:rPr lang="uk-UA" sz="2800" b="1" cap="all" dirty="0" smtClean="0">
                <a:ln/>
                <a:solidFill>
                  <a:srgbClr val="0033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“ЗШ І-ІІІ </a:t>
            </a:r>
            <a:r>
              <a:rPr lang="uk-UA" sz="2800" b="1" cap="all" dirty="0" err="1" smtClean="0">
                <a:ln/>
                <a:solidFill>
                  <a:srgbClr val="0033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ступенів-</a:t>
            </a:r>
            <a:r>
              <a:rPr lang="uk-UA" sz="2800" b="1" cap="all" dirty="0" smtClean="0">
                <a:ln/>
                <a:solidFill>
                  <a:srgbClr val="0033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 дошкільний </a:t>
            </a:r>
            <a:r>
              <a:rPr lang="uk-UA" sz="2800" b="1" cap="all" dirty="0" err="1" smtClean="0">
                <a:ln/>
                <a:solidFill>
                  <a:srgbClr val="0033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заклад”</a:t>
            </a:r>
            <a:r>
              <a:rPr lang="uk-UA" sz="2800" b="1" cap="all" dirty="0" smtClean="0">
                <a:ln/>
                <a:solidFill>
                  <a:srgbClr val="0033CC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Times New Roman" pitchFamily="18" charset="0"/>
              </a:rPr>
              <a:t> </a:t>
            </a:r>
            <a:endParaRPr lang="uk-UA" sz="2800" b="1" cap="all" dirty="0">
              <a:ln/>
              <a:solidFill>
                <a:srgbClr val="0033CC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Валентина\Desktop\шаблони\1341592472_1aapsdfrlkbch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1267" name="Picture 3" descr="C:\Users\Валентина\Desktop\Табір 2017 фото\IMAG16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43350" y="3690966"/>
            <a:ext cx="5600650" cy="316703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268" name="Picture 4" descr="C:\Users\Валентина\Desktop\Табір 2017 фото\IMAG16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14678" y="857232"/>
            <a:ext cx="4842654" cy="273840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269" name="Picture 5" descr="C:\Users\Валентина\Desktop\Табір 2017 фото\IMAG16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6124"/>
            <a:ext cx="3958327" cy="223834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0"/>
            <a:ext cx="8405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Озеро та джерела с. </a:t>
            </a:r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Подвірки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Волна 6"/>
          <p:cNvSpPr/>
          <p:nvPr/>
        </p:nvSpPr>
        <p:spPr>
          <a:xfrm>
            <a:off x="3428992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Валентина\Desktop\Табір 2017 фото\image-0-02-05-7013b61c55dd99309a26601bde3d11e14779fef22185bde0704465a10af0854e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4115798"/>
            <a:ext cx="3698649" cy="274220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294" name="Picture 6" descr="C:\Users\Валентина\Desktop\Табір 2017 фото\image-0-02-05-185a6e6283589bfab1fd5854721853017a33b57e3e1784da944051791abfbeb6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3854189" cy="285752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290" name="Picture 2" descr="C:\Users\Валентина\Desktop\шаблони\prygayushhie-det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72910" y="1643050"/>
            <a:ext cx="6470900" cy="37147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2291" name="Picture 3" descr="C:\Users\Валентина\Desktop\Табір 2017 фото\IMAG14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00504"/>
            <a:ext cx="4589990" cy="25955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786050" y="0"/>
            <a:ext cx="41202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Цікаві розваги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3428992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6156" y="357166"/>
            <a:ext cx="429530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ентина\Desktop\шаблони\kids-playing-on-the-beach_MJjsH0B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0025"/>
            <a:ext cx="9144000" cy="7258050"/>
          </a:xfrm>
          <a:prstGeom prst="rect">
            <a:avLst/>
          </a:prstGeom>
          <a:noFill/>
        </p:spPr>
      </p:pic>
      <p:pic>
        <p:nvPicPr>
          <p:cNvPr id="3" name="Picture 3" descr="C:\Users\Валентина\Desktop\Новая папка (2)\IMAG16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857628"/>
            <a:ext cx="4929190" cy="278734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1" name="Picture 3" descr="C:\Users\Валентина\Desktop\Новая папка (2)\IMAG16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14818"/>
            <a:ext cx="4674258" cy="26431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C:\Users\Валентина\Desktop\Табір 2017 фото\image-0-02-04-1645d886866ca1295d66fa692044992720a7aa4b50a340ddb160cb955ef93caa-V.jpg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/>
          <a:stretch>
            <a:fillRect/>
          </a:stretch>
        </p:blipFill>
        <p:spPr bwMode="auto">
          <a:xfrm>
            <a:off x="4857752" y="0"/>
            <a:ext cx="4034385" cy="299111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14546" y="0"/>
            <a:ext cx="67805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Відпочинок на річці </a:t>
            </a:r>
            <a:r>
              <a:rPr lang="uk-UA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3" name="Picture 5" descr="C:\Users\Валентина\Desktop\Новая папка (2)\IMAG1643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>
            <a:off x="214282" y="857232"/>
            <a:ext cx="3831995" cy="216690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Волна 7"/>
          <p:cNvSpPr/>
          <p:nvPr/>
        </p:nvSpPr>
        <p:spPr>
          <a:xfrm>
            <a:off x="3428992" y="5943600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Валентина\Desktop\шаблони\71594654_EFF31317D2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214290"/>
            <a:ext cx="63851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Таборе, до побачення!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7891" name="Picture 3" descr="C:\Users\Валентина\Desktop\Табір 2017 фото\DSCN2949.JPG"/>
          <p:cNvPicPr>
            <a:picLocks noChangeAspect="1" noChangeArrowheads="1"/>
          </p:cNvPicPr>
          <p:nvPr/>
        </p:nvPicPr>
        <p:blipFill>
          <a:blip r:embed="rId3" cstate="print"/>
          <a:srcRect t="29049"/>
          <a:stretch>
            <a:fillRect/>
          </a:stretch>
        </p:blipFill>
        <p:spPr bwMode="auto">
          <a:xfrm>
            <a:off x="1785918" y="857232"/>
            <a:ext cx="5637658" cy="300039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Волна 5"/>
          <p:cNvSpPr/>
          <p:nvPr/>
        </p:nvSpPr>
        <p:spPr>
          <a:xfrm>
            <a:off x="3428992" y="5943600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Валентина\Desktop\шаблони\childw_bg.jpg"/>
          <p:cNvPicPr>
            <a:picLocks noChangeAspect="1" noChangeArrowheads="1"/>
          </p:cNvPicPr>
          <p:nvPr/>
        </p:nvPicPr>
        <p:blipFill>
          <a:blip r:embed="rId2" cstate="print"/>
          <a:srcRect r="7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5" descr="C:\Users\Валентина\Desktop\Табір 2017 фото\DSCN29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7158" y="3714752"/>
            <a:ext cx="4000044" cy="300037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4" descr="C:\Users\Валентина\Desktop\Табір 2017 фото\DSCN29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71876"/>
            <a:ext cx="4069869" cy="305274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" name="Picture 3" descr="C:\Users\Валентина\Desktop\Табір 2017 фото\DSCN29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1214422"/>
            <a:ext cx="4857234" cy="364333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5364" name="Picture 4" descr="C:\Users\Валентина\Desktop\шаблони\Солнце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102217">
            <a:off x="3444652" y="-206426"/>
            <a:ext cx="3328883" cy="3429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86116" y="2143116"/>
            <a:ext cx="38576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</a:t>
            </a:r>
            <a:r>
              <a:rPr lang="uk-UA" sz="60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ідкриття</a:t>
            </a:r>
            <a:endParaRPr lang="ru-RU" sz="6000" dirty="0"/>
          </a:p>
        </p:txBody>
      </p:sp>
      <p:sp>
        <p:nvSpPr>
          <p:cNvPr id="10" name="Волна 9"/>
          <p:cNvSpPr/>
          <p:nvPr/>
        </p:nvSpPr>
        <p:spPr>
          <a:xfrm>
            <a:off x="3428992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алентина\Desktop\шаблони\hello_html_233bc1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9213" cy="6858000"/>
          </a:xfrm>
          <a:prstGeom prst="rect">
            <a:avLst/>
          </a:prstGeom>
          <a:noFill/>
        </p:spPr>
      </p:pic>
      <p:pic>
        <p:nvPicPr>
          <p:cNvPr id="5125" name="Picture 5" descr="C:\Users\Валентина\Desktop\Табір 2017 фото\IMAG1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571744"/>
            <a:ext cx="4357718" cy="262147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6" name="Picture 6" descr="C:\Users\Валентина\Desktop\Табір 2017 фото\IMAG14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71942"/>
            <a:ext cx="4926924" cy="27860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4" name="Picture 4" descr="C:\Users\Валентина\Desktop\Табір 2017 фото\IMAG14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9646" y="1071546"/>
            <a:ext cx="4504354" cy="254710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071670" y="0"/>
            <a:ext cx="54295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Олімпійський день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3428992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алентина\Desktop\шаблони\101534165_large_13e01b99adc2.jpg"/>
          <p:cNvPicPr>
            <a:picLocks noChangeAspect="1" noChangeArrowheads="1"/>
          </p:cNvPicPr>
          <p:nvPr/>
        </p:nvPicPr>
        <p:blipFill>
          <a:blip r:embed="rId2"/>
          <a:srcRect b="23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Валентина\Desktop\Табір 2017 фото\DSCN2955.JPG"/>
          <p:cNvPicPr>
            <a:picLocks noChangeAspect="1" noChangeArrowheads="1"/>
          </p:cNvPicPr>
          <p:nvPr/>
        </p:nvPicPr>
        <p:blipFill>
          <a:blip r:embed="rId3" cstate="print"/>
          <a:srcRect t="7519" b="17429"/>
          <a:stretch>
            <a:fillRect/>
          </a:stretch>
        </p:blipFill>
        <p:spPr bwMode="auto">
          <a:xfrm>
            <a:off x="3786182" y="1142984"/>
            <a:ext cx="5144566" cy="289628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148" name="Picture 4" descr="C:\Users\Валентина\Desktop\Табір 2017 фото\DSCN2941.JPG"/>
          <p:cNvPicPr>
            <a:picLocks noChangeAspect="1" noChangeArrowheads="1"/>
          </p:cNvPicPr>
          <p:nvPr/>
        </p:nvPicPr>
        <p:blipFill>
          <a:blip r:embed="rId4" cstate="print"/>
          <a:srcRect l="17686" t="7177" r="9996" b="18455"/>
          <a:stretch>
            <a:fillRect/>
          </a:stretch>
        </p:blipFill>
        <p:spPr bwMode="auto">
          <a:xfrm>
            <a:off x="4929190" y="3909868"/>
            <a:ext cx="3821925" cy="294813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28926" y="0"/>
            <a:ext cx="59540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 шукаємо таланти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4" descr="C:\Users\Валентина\Desktop\Табір 2017 фото\IMAG1548.jpg"/>
          <p:cNvPicPr>
            <a:picLocks noChangeAspect="1" noChangeArrowheads="1"/>
          </p:cNvPicPr>
          <p:nvPr/>
        </p:nvPicPr>
        <p:blipFill>
          <a:blip r:embed="rId5" cstate="print"/>
          <a:srcRect l="10967" t="6154" r="9386" b="1865"/>
          <a:stretch>
            <a:fillRect/>
          </a:stretch>
        </p:blipFill>
        <p:spPr bwMode="auto">
          <a:xfrm flipH="1">
            <a:off x="214282" y="4000504"/>
            <a:ext cx="4452514" cy="290763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Волна 7"/>
          <p:cNvSpPr/>
          <p:nvPr/>
        </p:nvSpPr>
        <p:spPr>
          <a:xfrm>
            <a:off x="3428992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алентина\Desktop\шаблони\20643_prazdnichnyj_maj_chem_gotov_udivljat_feld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733068" cy="582932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1" name="Picture 3" descr="C:\Users\Валентина\Desktop\Табір 2017 фото\IMAG15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5305964" cy="300039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2" name="Picture 4" descr="C:\Users\Валентина\Desktop\Табір 2017 фото\IMAG15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035" y="1214422"/>
            <a:ext cx="4926965" cy="27860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3" name="Picture 5" descr="C:\Users\Валентина\Desktop\Табір 2017 фото\IMAG15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786322"/>
            <a:ext cx="4000496" cy="226218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4" name="Picture 6" descr="C:\Users\Валентина\Desktop\Табір 2017 фото\IMAG1518.jpg"/>
          <p:cNvPicPr>
            <a:picLocks noChangeAspect="1" noChangeArrowheads="1"/>
          </p:cNvPicPr>
          <p:nvPr/>
        </p:nvPicPr>
        <p:blipFill>
          <a:blip r:embed="rId6" cstate="print"/>
          <a:srcRect t="15852"/>
          <a:stretch>
            <a:fillRect/>
          </a:stretch>
        </p:blipFill>
        <p:spPr bwMode="auto">
          <a:xfrm>
            <a:off x="4643438" y="4914404"/>
            <a:ext cx="4084660" cy="194359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071670" y="0"/>
            <a:ext cx="57410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Екопарк</a:t>
            </a:r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Фельдмана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3428992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алентина\Desktop\шаблони\70b5dcf3-a25c-4f27-bd6f-901185f3cb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8195" name="Picture 3" descr="C:\Users\Валентина\Desktop\Табір 2017 фото\IMAG15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922346" y="3714752"/>
            <a:ext cx="5558587" cy="314324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197" name="Picture 5" descr="C:\Users\Валентина\Desktop\Табір 2017 фото\IMAG1554.jpg"/>
          <p:cNvPicPr>
            <a:picLocks noChangeAspect="1" noChangeArrowheads="1"/>
          </p:cNvPicPr>
          <p:nvPr/>
        </p:nvPicPr>
        <p:blipFill>
          <a:blip r:embed="rId4" cstate="print"/>
          <a:srcRect l="23517" t="11376" r="26258" b="23871"/>
          <a:stretch>
            <a:fillRect/>
          </a:stretch>
        </p:blipFill>
        <p:spPr bwMode="auto">
          <a:xfrm>
            <a:off x="-285784" y="3837390"/>
            <a:ext cx="4429156" cy="322895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198" name="Picture 6" descr="C:\Users\Валентина\Desktop\Табір 2017 фото\IMAG15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053299" cy="285752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42910" y="2786058"/>
            <a:ext cx="777187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Міс та Містер табір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9" name="Picture 7" descr="C:\Users\Валентина\Desktop\Табір 2017 фото\IMAG1540.jpg"/>
          <p:cNvPicPr>
            <a:picLocks noChangeAspect="1" noChangeArrowheads="1"/>
          </p:cNvPicPr>
          <p:nvPr/>
        </p:nvPicPr>
        <p:blipFill>
          <a:blip r:embed="rId6" cstate="print"/>
          <a:srcRect r="9807"/>
          <a:stretch>
            <a:fillRect/>
          </a:stretch>
        </p:blipFill>
        <p:spPr bwMode="auto">
          <a:xfrm>
            <a:off x="5357818" y="412244"/>
            <a:ext cx="3786182" cy="237381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Волна 7"/>
          <p:cNvSpPr/>
          <p:nvPr/>
        </p:nvSpPr>
        <p:spPr>
          <a:xfrm>
            <a:off x="3143240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Валентина\Desktop\шаблони\detskie-fony-dlya-prezkntatsiy-1906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2685" cy="6858000"/>
          </a:xfrm>
          <a:prstGeom prst="rect">
            <a:avLst/>
          </a:prstGeom>
          <a:noFill/>
        </p:spPr>
      </p:pic>
      <p:pic>
        <p:nvPicPr>
          <p:cNvPr id="9221" name="Picture 5" descr="C:\Users\Валентина\Desktop\Табір 2017 фото\image-0-02-04-f6f73c0aa20ca8f4fb22734782173e214843fb197a7b0075eb077cf26c140f45-V.jpg"/>
          <p:cNvPicPr>
            <a:picLocks noChangeAspect="1" noChangeArrowheads="1"/>
          </p:cNvPicPr>
          <p:nvPr/>
        </p:nvPicPr>
        <p:blipFill>
          <a:blip r:embed="rId3"/>
          <a:srcRect b="19117"/>
          <a:stretch>
            <a:fillRect/>
          </a:stretch>
        </p:blipFill>
        <p:spPr bwMode="auto">
          <a:xfrm>
            <a:off x="3714744" y="3714728"/>
            <a:ext cx="5241624" cy="31432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86050" y="0"/>
            <a:ext cx="44817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гостях у казки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22" name="Picture 6" descr="C:\Users\Валентина\Desktop\Табір 2017 фото\image-0-02-04-f6c933635ad01acdaf592bda052079cfd4ed316146434c23dc629b6d6f1f85a5-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857232"/>
            <a:ext cx="4071934" cy="30189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223" name="Picture 7" descr="C:\Users\Валентина\Desktop\Табір 2017 фото\image-0-02-04-caa3218a7c379d386040a937679bdde6ba7f66f2a0a9fd86d620e275bc69e616-V.jpg"/>
          <p:cNvPicPr>
            <a:picLocks noChangeAspect="1" noChangeArrowheads="1"/>
          </p:cNvPicPr>
          <p:nvPr/>
        </p:nvPicPr>
        <p:blipFill>
          <a:blip r:embed="rId5"/>
          <a:srcRect b="13287"/>
          <a:stretch>
            <a:fillRect/>
          </a:stretch>
        </p:blipFill>
        <p:spPr bwMode="auto">
          <a:xfrm>
            <a:off x="428596" y="214290"/>
            <a:ext cx="3662356" cy="428336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Волна 6"/>
          <p:cNvSpPr/>
          <p:nvPr/>
        </p:nvSpPr>
        <p:spPr>
          <a:xfrm>
            <a:off x="3428992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Валентина\Desktop\шаблони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10244" name="Picture 4" descr="C:\Users\Валентина\Desktop\Табір 2017 фото\IMAG13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14818"/>
            <a:ext cx="4429156" cy="250458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5" name="Picture 5" descr="C:\Users\Валентина\Desktop\Табір 2017 фото\IMAG13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143380"/>
            <a:ext cx="3705663" cy="20954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6" name="Picture 6" descr="C:\Users\Валентина\Desktop\Табір 2017 фото\IMAG13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2363" y="1428736"/>
            <a:ext cx="4421637" cy="25003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71538" y="2143116"/>
            <a:ext cx="352211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Відпочинок </a:t>
            </a:r>
          </a:p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лісі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3428992" y="5786454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57628"/>
            <a:ext cx="4761191" cy="2692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572000" y="3857628"/>
            <a:ext cx="4572000" cy="2585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928794" y="0"/>
            <a:ext cx="55434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веселих жахів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5" cstate="print"/>
          <a:srcRect l="6644" r="3796"/>
          <a:stretch>
            <a:fillRect/>
          </a:stretch>
        </p:blipFill>
        <p:spPr bwMode="auto">
          <a:xfrm>
            <a:off x="642910" y="285728"/>
            <a:ext cx="350737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>
            <a:off x="4714876" y="285728"/>
            <a:ext cx="3876863" cy="2192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1" name="Волна 10"/>
          <p:cNvSpPr/>
          <p:nvPr/>
        </p:nvSpPr>
        <p:spPr>
          <a:xfrm>
            <a:off x="3428992" y="5943600"/>
            <a:ext cx="2571768" cy="914400"/>
          </a:xfrm>
          <a:prstGeom prst="wave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Подвірський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НВК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</TotalTime>
  <Words>79</Words>
  <Application>Microsoft Office PowerPoint</Application>
  <PresentationFormat>Экран 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32</cp:revision>
  <dcterms:created xsi:type="dcterms:W3CDTF">2017-06-11T15:10:39Z</dcterms:created>
  <dcterms:modified xsi:type="dcterms:W3CDTF">2017-06-13T21:12:18Z</dcterms:modified>
</cp:coreProperties>
</file>