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11.03.2016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402"/>
          <a:stretch/>
        </p:blipFill>
        <p:spPr>
          <a:xfrm>
            <a:off x="2628601" y="104056"/>
            <a:ext cx="3888432" cy="48008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00034" y="4857760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Franklin Gothic Demi" panose="020B0703020102020204" pitchFamily="34" charset="0"/>
              </a:rPr>
              <a:t>Возгріва</a:t>
            </a:r>
          </a:p>
          <a:p>
            <a:pPr algn="ctr"/>
            <a:r>
              <a:rPr lang="uk-UA" sz="2800" dirty="0" smtClean="0">
                <a:latin typeface="Franklin Gothic Demi" panose="020B0703020102020204" pitchFamily="34" charset="0"/>
              </a:rPr>
              <a:t>Ксенія Миколаївна</a:t>
            </a:r>
          </a:p>
          <a:p>
            <a:pPr algn="ctr"/>
            <a:r>
              <a:rPr lang="uk-UA" sz="2800" dirty="0" smtClean="0">
                <a:latin typeface="Franklin Gothic Demi" panose="020B0703020102020204" pitchFamily="34" charset="0"/>
              </a:rPr>
              <a:t>в</a:t>
            </a:r>
            <a:r>
              <a:rPr lang="uk-UA" sz="2800" dirty="0" smtClean="0">
                <a:latin typeface="Franklin Gothic Demi" panose="020B0703020102020204" pitchFamily="34" charset="0"/>
              </a:rPr>
              <a:t>читель істрії</a:t>
            </a:r>
          </a:p>
          <a:p>
            <a:pPr algn="ctr"/>
            <a:r>
              <a:rPr lang="uk-UA" sz="2800" dirty="0" smtClean="0">
                <a:latin typeface="Franklin Gothic Demi" panose="020B0703020102020204" pitchFamily="34" charset="0"/>
              </a:rPr>
              <a:t>Спеціаліст </a:t>
            </a:r>
            <a:r>
              <a:rPr lang="uk-UA" sz="2800" dirty="0" smtClean="0">
                <a:latin typeface="Franklin Gothic Demi" panose="020B0703020102020204" pitchFamily="34" charset="0"/>
              </a:rPr>
              <a:t>ІІ категорії</a:t>
            </a:r>
            <a:endParaRPr lang="uk-UA" sz="2800" dirty="0"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7975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1.liveinternet.ru/images/attach/c/2/65/576/65576979_IMG_9630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644" y="592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33964" y="2967335"/>
            <a:ext cx="627607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Дякую за увагу!</a:t>
            </a:r>
            <a:endParaRPr lang="ru-RU" sz="6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72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556792"/>
            <a:ext cx="7543800" cy="914400"/>
          </a:xfrm>
        </p:spPr>
        <p:txBody>
          <a:bodyPr/>
          <a:lstStyle/>
          <a:p>
            <a:r>
              <a:rPr lang="uk-UA" dirty="0" smtClean="0"/>
              <a:t>Тема: «Використання новітніх технологій на уроках історії»</a:t>
            </a:r>
            <a:endParaRPr lang="uk-UA" dirty="0"/>
          </a:p>
        </p:txBody>
      </p:sp>
      <p:pic>
        <p:nvPicPr>
          <p:cNvPr id="1026" name="Picture 2" descr="http://blog.mann-ivanov-ferber.ru/wp-content/uploads/2015/10/Kniga-sud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564903"/>
            <a:ext cx="6120680" cy="416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562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7048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Мета – ознайомити учнів з історичним розвитком людства,  розвивати навички та вміння самостійної, дослідницької та пошукової роботи, виховувати повагу до минулого, любов до людей та патріотичні почуття, розвивати моральні якості та почуття відповідальності в учнів.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xmlns="" val="72938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764704"/>
            <a:ext cx="734481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900" dirty="0" smtClean="0"/>
              <a:t>Девіз: «Хто не знає минулого, той немає майбутнього»</a:t>
            </a:r>
            <a:endParaRPr lang="uk-UA" sz="2900" dirty="0"/>
          </a:p>
        </p:txBody>
      </p:sp>
      <p:pic>
        <p:nvPicPr>
          <p:cNvPr id="2050" name="Picture 2" descr="http://svitlytsiatur.com.ua/wp-content/gallery/egypt/egypt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7" y="1732688"/>
            <a:ext cx="6624737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57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67687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Форми й методи роботи: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л</a:t>
            </a:r>
            <a:r>
              <a:rPr lang="uk-UA" sz="2800" dirty="0" smtClean="0"/>
              <a:t>екція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 smtClean="0"/>
              <a:t>історичне дослідження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п</a:t>
            </a:r>
            <a:r>
              <a:rPr lang="uk-UA" sz="2800" dirty="0" smtClean="0"/>
              <a:t>роектна робота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р</a:t>
            </a:r>
            <a:r>
              <a:rPr lang="uk-UA" sz="2800" dirty="0" smtClean="0"/>
              <a:t>обота в групах, парах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т</a:t>
            </a:r>
            <a:r>
              <a:rPr lang="uk-UA" sz="2800" dirty="0" smtClean="0"/>
              <a:t>еатралізоване шоу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п</a:t>
            </a:r>
            <a:r>
              <a:rPr lang="uk-UA" sz="2800" dirty="0" smtClean="0"/>
              <a:t>резентація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uk-UA" sz="2800" dirty="0"/>
          </a:p>
        </p:txBody>
      </p:sp>
      <p:pic>
        <p:nvPicPr>
          <p:cNvPr id="3074" name="Picture 2" descr="E:\Фото відкритий урок\IMG_03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61048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Фото відкритий урок\IMG_03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1048"/>
            <a:ext cx="3251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946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7215" y="260648"/>
            <a:ext cx="67687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Нестандартні уроки: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у</a:t>
            </a:r>
            <a:r>
              <a:rPr lang="uk-UA" sz="2800" dirty="0" smtClean="0"/>
              <a:t>рок – екскурсія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урок</a:t>
            </a:r>
            <a:r>
              <a:rPr lang="uk-UA" sz="2800" dirty="0" smtClean="0"/>
              <a:t> – фотовиставка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урок</a:t>
            </a:r>
            <a:r>
              <a:rPr lang="uk-UA" sz="2800" dirty="0" smtClean="0"/>
              <a:t> – засідання наукового товариства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урок</a:t>
            </a:r>
            <a:r>
              <a:rPr lang="uk-UA" sz="2800" dirty="0" smtClean="0"/>
              <a:t> – створення блокнота подорожуючого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урок</a:t>
            </a:r>
            <a:r>
              <a:rPr lang="uk-UA" sz="2800" dirty="0" smtClean="0"/>
              <a:t> – ділова гра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урок</a:t>
            </a:r>
            <a:r>
              <a:rPr lang="uk-UA" sz="2800" dirty="0" smtClean="0"/>
              <a:t> – квінтет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uk-UA" sz="2800" dirty="0"/>
              <a:t>у</a:t>
            </a:r>
            <a:r>
              <a:rPr lang="uk-UA" sz="2800" dirty="0" smtClean="0"/>
              <a:t>рок – в музеї</a:t>
            </a:r>
            <a:endParaRPr lang="uk-UA" sz="2800" dirty="0"/>
          </a:p>
        </p:txBody>
      </p:sp>
      <p:pic>
        <p:nvPicPr>
          <p:cNvPr id="4098" name="Picture 2" descr="E:\фото колонія 25.09.2014 р\DSCN08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35425"/>
            <a:ext cx="2771800" cy="207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Відкрита виховна година 8 клас\SAM_24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6005" y="4077072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516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1659"/>
            <a:ext cx="5328592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900" dirty="0" smtClean="0"/>
              <a:t>Досягнення: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900" dirty="0" err="1" smtClean="0"/>
              <a:t>Фесик</a:t>
            </a:r>
            <a:r>
              <a:rPr lang="uk-UA" sz="1900" dirty="0" smtClean="0"/>
              <a:t> Вероніка 2014р. Районний конкурс «Видатні люди Дергачівщини» ІІ місце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900" dirty="0" smtClean="0"/>
              <a:t>Дяченко Денис 2014р. Обласна військово-патріотична акція «Слобожанські дзвони Перемоги» ІІ місце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900" dirty="0" smtClean="0"/>
              <a:t>Рябцев Дмитро 2014р. Всеукраїнський учнівський конкурс «Кришталева сова» ІІ місце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900" dirty="0" smtClean="0"/>
              <a:t>Злобіна Анастасія  </a:t>
            </a:r>
            <a:r>
              <a:rPr lang="uk-UA" sz="1900" dirty="0"/>
              <a:t>2014р. Всеукраїнський учнівський конкурс «Кришталева сова» </a:t>
            </a:r>
            <a:r>
              <a:rPr lang="uk-UA" sz="1900" dirty="0" smtClean="0"/>
              <a:t>ІІІ місце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900" dirty="0" smtClean="0"/>
              <a:t>Дяченко Денис 2014р.  Всеукраїнська філософська історико-краєзнавча конференція «Пізнай себе, свій рід, свій нарід» І місце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900" dirty="0" smtClean="0"/>
              <a:t>Риженко Олексій 2015р. Районна </a:t>
            </a:r>
            <a:r>
              <a:rPr lang="uk-UA" sz="1900" dirty="0" err="1" smtClean="0"/>
              <a:t>історико-</a:t>
            </a:r>
            <a:r>
              <a:rPr lang="uk-UA" sz="1900" dirty="0" smtClean="0"/>
              <a:t> краєзнавча експедиція «70 кроків до перемоги» І місце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1900" dirty="0" smtClean="0"/>
              <a:t>Пересада Катерина 2014-2015р. Всеукраїнська учнівська олімпіада з правознавства ІІ місце</a:t>
            </a:r>
            <a:endParaRPr lang="uk-UA" sz="19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358546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Відкрита виховна година 8 клас\SAM_23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Відкрита виховна година 8 клас\SAM_23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501008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Спонукаю до пошукової роботи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Працюю з понятійним матеріалом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Сприяю аналізу інформації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Створюю проблемні ситуації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Використовую можливості предмета для морального виховання учнів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sz="2400" dirty="0" smtClean="0"/>
              <a:t>Виховую повагу до людей, любов до рідної землі та відповідальність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xmlns="" val="29491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З метою вивчення рідного краю організовую екскурсії: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 smtClean="0"/>
              <a:t>Меморіальний комплекс «Висота маршала Конєва»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 smtClean="0"/>
              <a:t>Меморіали міста Харкова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 smtClean="0"/>
              <a:t>Історичний музей міста Харкова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 smtClean="0"/>
              <a:t>Музей імені А.С.Макаренка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 smtClean="0"/>
              <a:t>м. Валки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/>
              <a:t>м</a:t>
            </a:r>
            <a:r>
              <a:rPr lang="uk-UA" dirty="0" smtClean="0"/>
              <a:t>. Краснокутськ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/>
              <a:t>м</a:t>
            </a:r>
            <a:r>
              <a:rPr lang="uk-UA" dirty="0" smtClean="0"/>
              <a:t>. Тростянець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uk-UA" dirty="0"/>
              <a:t>м</a:t>
            </a:r>
            <a:r>
              <a:rPr lang="uk-UA" dirty="0" smtClean="0"/>
              <a:t>. Полтава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uk-UA" dirty="0"/>
          </a:p>
        </p:txBody>
      </p:sp>
      <p:pic>
        <p:nvPicPr>
          <p:cNvPr id="6146" name="Picture 2" descr="E:\ \ксения\SUC309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429000"/>
            <a:ext cx="428396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 \ксения\SUC309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510390"/>
            <a:ext cx="4499992" cy="337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260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59</TotalTime>
  <Words>294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Слайд 1</vt:lpstr>
      <vt:lpstr>Тема: «Використання новітніх технологій на уроках історії»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Uchenik_6</dc:creator>
  <cp:lastModifiedBy>Подвірський НВК</cp:lastModifiedBy>
  <cp:revision>9</cp:revision>
  <dcterms:created xsi:type="dcterms:W3CDTF">2016-03-09T07:06:19Z</dcterms:created>
  <dcterms:modified xsi:type="dcterms:W3CDTF">2016-03-11T06:20:15Z</dcterms:modified>
</cp:coreProperties>
</file>